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1DC82-CF64-4200-9A8D-C123600FC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54C16-3FCA-4A18-BC8F-BA43D74EA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7535D-E2CE-4D8E-BFAB-FC9FCD19B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5009C-BC33-4A59-A490-3BEC8267F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D6553C-710A-4757-AA9B-58EFEA603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F2737D-A5EF-4E7B-8AD3-FFC2C68C5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559C01-05A7-4769-B0BA-422E99577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4EA90-404D-4CB8-B8E7-A2A5E5187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B00A2-4AEF-4C38-83F0-3508650E2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6CF0E-2399-453D-92F5-AFAA35B91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7A525-1C3A-4600-9DF5-D0155EF7A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6601604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职业生涯规划的评价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职业生涯规划的理论基础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职业生涯规划的实践探索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职业生涯规划的评价指标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职业生涯规划的评价方法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职业生涯规划的实践效果评价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职业生涯规划的改进与优化建议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通过职业生涯规划评价，个人可以更加清晰地认识自己的职业目标和发展方向。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适应职业变化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评价个人职业生涯规划有助于发现潜在的职业竞争力和优势，进而提升职业成功的机会。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职业生涯规划评价可以帮助个人更好地适应职业市场的变化，及时调整职业策略。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个人需要对自己的兴趣、能力、价值观等进行全面评估。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分析职业市场的趋势、行业发展的前景以及职位需求的变化。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职业环境评价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评估个人所制定的职业规划方案是否合理、可行，并提出改进建议。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职业规划方案评价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预测个人在职业领域中的未来发展趋势，以及潜在的晋升机会和职业成长空间。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职业发展潜力评价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职业生涯规划的理论基础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职业生涯是一个连续不断的发展过程，可分为不同的发展阶段，每个阶段都有特定的任务和挑战。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职业发展连续性与阶段性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职业锚是指个体在职业选择中坚持的核心技能或价值观，是职业生涯中最重要的东西。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职业锚理论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职业生涯成功的标准是多元化的，包括个人成就感、社会认可度、经济收益等多个方面。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职业生涯成功标准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职业发展理论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能力与职业匹配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个体的能力特长与职业要求相匹配，能够发挥个体的最大潜能，提高工作满意度和成就感。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兴趣与职业匹配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兴趣是影响职业选择的重要因素之一，从事与兴趣相关的职业更容易感到满足和有成就感。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人格类型与职业匹配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不同的人格类型适合从事不同的职业，通过人格测试可以帮助个体找到适合自己的职业类型。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00" r="146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人职匹配理论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萨帕的职业生涯发展阶段理论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该理论将职业生涯划分为成长、探索、建立、维持和衰退五个阶段，每个阶段都有不同的任务和发展重点。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金斯伯格的职业生涯发展阶段理论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该理论将职业生涯划分为幻想期、尝试期和现实期三个阶段，强调职业选择是一个动态的发展过程。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施恩的职业生涯发展阶段理论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该理论将职业生涯划分为内职业生涯和外职业生涯两个阶段，内职业生涯关注个体的知识、技能和价值观等内在素质的提升，外职业生涯则关注个体的职位、薪酬和社会地位等外在成果的实现。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职业生涯发展阶段理论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职业生涯规划的实践探索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了解自己的性格特点，如内向或外向、理性或感性等，以便找到适合自己的职业类型。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分析自己的兴趣爱好，找到与职业相关的领域，从而更容易投入工作并取得成就。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明确自己的价值观，找到与之相符的职业环境和企业文化，提高工作满意度和归属感。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自我认知与定位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设定明确的短期职业目标，如获得某个职位、掌握某项技能等。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中长期目标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根据短期目标实现情况，调整并设定中长期职业目标，如职位晋升、专业领域内的成就等。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实现路径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分析并确定实现职业目标的路径，如培训、学习、实践等。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职业目标设定与路径规划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分析实现职业目标过程中可能遇到的风险和挑战，制定相应的应对措施。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制定详细的时间计划，将职业目标分解为可执行的小目标，并设定完成时间。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评估并准备实现职业目标所需的资源，如资金、人脉、知识等。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行动计划与措施制定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职业生涯规划的评价指标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81" b="2481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职业规划理论的应用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评价职业生涯规划是否基于科学的职业规划理论，如职业发展阶段理论、职业锚理论等。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目标设定的合理性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评估职业目标是否明确、具体、可衡量，并与个人兴趣、能力和市场需求相匹配。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规划步骤的逻辑性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检查职业生涯规划中的各个步骤是否逻辑清晰、相互关联，形成一个完整的规划体系。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科学性评价指标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https://d.book118.com/027066016043006050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2024-09-22T18:55:40.000</cp:lastPrinted>
  <dcterms:created xsi:type="dcterms:W3CDTF">2024-09-22T10:55:40Z</dcterms:created>
  <dcterms:modified xsi:type="dcterms:W3CDTF">2024-09-22T10:55:41Z</dcterms:modified>
</cp:coreProperties>
</file>