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EC19F-7795-4913-A58F-D1775CF97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FE582-6EF7-4D65-AE87-E2C13AF45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C4BF0-944D-4D18-99AB-B79C63144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30A27-DFE1-4270-A99E-8FDD27E47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012810-F7DC-47C4-98E4-4885B2C9E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1FBF1B-27C9-4D9A-ACCD-A2760BDD1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F6DDB6-F05C-449E-801E-CC5C96B45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BF3D5-EF41-4BDD-B74B-B44C0138B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BBC9D-BE80-48C7-9A9D-ED20F0DF0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8B64A-B20D-43AF-96AE-0A7E54F94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B77F4-0C10-48CE-A8DD-B78B12374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0010115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计量员个人工作总结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工作职责履行情况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工作成果与收获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工作职责履行情况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计量设备管理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负责制定设备采购计划，确保采购的计量设备符合标准要求，并进行验收。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定期对计量设备进行维护和保养，确保设备的准确性和可靠性。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熟练掌握计量设备的使用和操作方法，严格按照操作规程进行操作。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及时处理设备故障，分析故障原因，采取有效措施防止类似故障再次发生。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设备采购与验收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设备维护与保养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设备使用与操作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设备故障处理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数据记录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数据审核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数据存储与备份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计量数据记录与处理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准确、完整地记录计量数据，确保数据的可追溯性和可靠性。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对计量数据进行整理、分析和处理，为质量管理体系提供有力支持。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对记录的数据进行审核，确保数据的准确性和合规性。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妥善保管计量数据，定期进行数据备份，防止数据丢失。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根据技术要求和行业标准，制定计量标准。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标准制定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定期对计量标准进行维护和检查，确保标准的准确性和有效性。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按照校准计划，对计量标准进行定期校准，确保标准的可靠性。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标准校准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对计量标准进行验证，确保标准符合相关法规和标准要求。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标准验证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计量标准维护与校准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制定计量技术培训计划，提高员工的计量技术水平。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组织并实施培训计划，确保员工掌握必要的计量知识和技能。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培训实施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组织计量技术交流活动，促进员工之间的技术交流和合作。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交流活动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对培训效果进行评估，总结经验教训，持续改进培训质量。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计量技术培训与交流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工作成果与收获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86" r="225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34" r="314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计量准确性的提高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我通过参加培训和自我学习，深入理解了计量原理和方法，能够更准确地执行计量工作，确保数据的可靠性。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经过不断的学习和实践，我提高了对各种计量设备的操作熟练度，减少了操作失误，从而提高了计量的准确性。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设备使用效率的提升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我通过优化工作流程，提高了计量设备的利用率，减少了设备闲置时间，从而提高了工作效率。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我积极探索并掌握了一些先进的计量设备和技术，能够更快速、准确地完成计量任务，提高了工作效率。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在工作中，我积极与同事沟通交流，分享经验和技巧，促进了团队协作。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通过参与团队项目和活动，我学会了更好地与不同背景和专业的人合作，提高了自己的沟通能力和团队协作能力。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团队协作与沟通能力的增强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https://d.book118.com/027100101153006036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2024-09-11T22:39:55.883</cp:lastPrinted>
  <dcterms:created xsi:type="dcterms:W3CDTF">2024-09-11T14:39:55Z</dcterms:created>
  <dcterms:modified xsi:type="dcterms:W3CDTF">2024-09-11T14:39:58Z</dcterms:modified>
</cp:coreProperties>
</file>