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E155-CBCF-4394-A73E-11D60808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93206-73C1-4F49-AD7C-0B115C52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5F2CF-4131-4BBE-91AC-5BB0EF6A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7C582-BC33-4F24-8AAE-F28C2835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C5666A-D763-4A18-A26D-A60BD133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B6F29-DB43-43BD-B78C-4212C07C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75E53-D04E-4E93-B423-18DA172D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AC10E-70CD-4244-BB89-D3745120F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FDDCA-5396-46E9-9016-91B4329E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9045E-D332-499E-94E0-4FD7F6089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91559-A85E-4908-BEAA-502D9A274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010201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人力资源招聘与培养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招聘策略与规划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选拔与录用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员工关系与企业文化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招聘策略与规划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深入了解所需岗位的工作内容、职责、任职要求等，确保招聘需求与实际工作相匹配。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人员数量与结构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根据企业战略和业务发展规划，确定所需人员的数量、层次和结构。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明确招聘的时间节点，确保招聘工作按计划进行。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根据岗位特点和人员需求，选择合适的招聘渠道，如校园招聘、社会招聘、内部推荐等。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制定详细的招聘预算，包括广告费用、面试费用、测评费用等。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招聘预算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设计合理的招聘流程，包括简历筛选、面试安排、背景调查等环节。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选择招聘渠道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网络招聘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利用各大招聘网站、社交媒体等网络平台发布招聘信息，吸引求职者投递简历。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与高校合作，组织校园宣讲会、招聘会等活动，吸引优秀毕业生加入企业。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鼓励员工推荐优秀人才，提高招聘效率和准确性。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统计并分析各岗位的招聘周期，以评估招聘效率。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核算并分析各岗位的招聘成本，以评估招聘的经济效益。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跟踪并分析新员工的绩效表现、离职率等指标，以评估招聘质量。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评估招聘效果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选拔与录用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简历内容评估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评估简历中的工作经验、技能、成果等是否与招聘职位相关，并判断应聘者的专业能力和潜力。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检查简历格式是否符合规范，如个人信息、教育背景、工作经历等是否齐全。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简历真实性核查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通过电话或网络等方式核实简历中的关键信息，如学历、工作经历等。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面试流程设计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根据招聘职位的特点和要求，设计合理的面试流程，包括初试、复试等环节。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面试官选拔与培训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选拔具有专业知识和丰富经验的面试官，并进行必要的培训，确保面试评估的准确性和公正性。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面试时间和地点确认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与应聘者确认面试时间和地点，并提供必要的交通指南和注意事项。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对背景调查的结果进行分析和评估，判断应聘者是否符合招聘职位的要求和公司的规定。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根据招聘职位的要求和公司的规定，确定背景调查的内容和范围，如学历、工作经历、个人品行等。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选择合适的背景调查方式，如电话调查、网络调查、第三方机构调查等。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综合考虑应聘者的简历、面试表现、背景调查结果等因素，对应聘者进行综合评估。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根据综合评估结果和公司的规定，制定录用决策的依据和标准。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向符合录用条件的应聘者发放录用通知，并告知报到时间、地点和注意事项等。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录用通知发放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录用决策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10" r="131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通过对组织的战略、目标、文化和资源进行分析，确定培训需求和目标。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针对特定工作岗位或任务，分析员工需要掌握的知识、技能和态度，以确定具体的培训内容和方式。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评估员工的现有能力、知识水平和潜力，找出与工作要求之间的差距，从而确定个性化的培训需求。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93" r="180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根据培训需求分析结果，设定明确的培训目标和预期成果。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结合组织需求和员工实际情况，设计针对性强的培训内容和课程体系。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根据培训内容和目标受众的特点，选择合适的培训方式，如线上课程、线下培训、工作坊等。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合理规划培训时间和地点，确保员工能够顺利参加培训。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培训时间和地点安排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确保培训场地、设备、资料等准备充分，为培训的顺利进行提供保障。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采用有效的培训方法和手段，激发员工的学习兴趣和动力，确保培训目标的实现。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及时了解员工对培训内容的掌握情况，提供必要的辅导和支持，确保培训成果得以巩固和应用。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培训后跟进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07" r="1010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实施培训课程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https://d.book118.com/027100102010006026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2024-08-30T22:00:21.674</cp:lastPrinted>
  <dcterms:created xsi:type="dcterms:W3CDTF">2024-08-30T14:00:21Z</dcterms:created>
  <dcterms:modified xsi:type="dcterms:W3CDTF">2024-08-30T14:00:23Z</dcterms:modified>
</cp:coreProperties>
</file>