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3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561CA-1D55-433F-B5FA-0546D0D2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E3EE5-0B6E-42F5-8BE4-86EDB739D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66A90-3F8C-4762-9C4A-8C667D733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2D87D-C925-41A7-A823-AB77E7B1C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B195A-EA85-4627-B39A-558F667D6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6B3457-3971-463D-9849-7A9641797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D32F0F-EC58-46EF-B862-A2F8B52F3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EAB13-0741-499A-A2C9-11C155AB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57934-9FAC-4828-B862-85E76F2B6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D1CA2-8B55-4809-ABEF-8BC5EB26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CA69E-E1D5-4EC2-81CB-BB4C18AF1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8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0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2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0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2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4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0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0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382" r:id="rId2"/>
    <p:sldLayoutId id="2147512383" r:id="rId3"/>
    <p:sldLayoutId id="2147512384" r:id="rId4"/>
    <p:sldLayoutId id="2147512385" r:id="rId5"/>
    <p:sldLayoutId id="2147512386" r:id="rId6"/>
    <p:sldLayoutId id="2147512387" r:id="rId7"/>
    <p:sldLayoutId id="2147512388" r:id="rId8"/>
    <p:sldLayoutId id="2147512389" r:id="rId9"/>
    <p:sldLayoutId id="2147512390" r:id="rId10"/>
    <p:sldLayoutId id="214751239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00104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/>
          </a:bodyPr>
          <a:lstStyle/>
          <a:p>
            <a:r>
              <a:rPr lang="zh-CN" altLang="en-US"/>
              <a:t>时尚书店推荐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序号"/>
          <p:cNvSpPr txBox="1"/>
          <p:nvPr>
            <p:custDataLst>
              <p:tags r:id="rId2"/>
            </p:custDataLst>
          </p:nvPr>
        </p:nvSpPr>
        <p:spPr>
          <a:xfrm>
            <a:off x="53943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01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3"/>
            </p:custDataLst>
          </p:nvPr>
        </p:nvSpPr>
        <p:spPr>
          <a:xfrm>
            <a:off x="54689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时尚书店特色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4"/>
            </p:custDataLst>
          </p:nvPr>
        </p:nvSpPr>
        <p:spPr>
          <a:xfrm>
            <a:off x="8984851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04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5"/>
            </p:custDataLst>
          </p:nvPr>
        </p:nvSpPr>
        <p:spPr>
          <a:xfrm>
            <a:off x="9059463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时尚书店的阅读体验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6"/>
            </p:custDataLst>
          </p:nvPr>
        </p:nvSpPr>
        <p:spPr>
          <a:xfrm>
            <a:off x="659116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02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7"/>
            </p:custDataLst>
          </p:nvPr>
        </p:nvSpPr>
        <p:spPr>
          <a:xfrm>
            <a:off x="666577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适合时尚爱好者的书籍推荐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8"/>
            </p:custDataLst>
          </p:nvPr>
        </p:nvSpPr>
        <p:spPr>
          <a:xfrm>
            <a:off x="778800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03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9"/>
            </p:custDataLst>
          </p:nvPr>
        </p:nvSpPr>
        <p:spPr>
          <a:xfrm>
            <a:off x="786262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 fontScale="9642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适合时尚爱好者的杂志推荐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2" name="序号"/>
          <p:cNvSpPr txBox="1"/>
          <p:nvPr>
            <p:custDataLst>
              <p:tags r:id="rId10"/>
            </p:custDataLst>
          </p:nvPr>
        </p:nvSpPr>
        <p:spPr>
          <a:xfrm>
            <a:off x="10181693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n-ea"/>
              </a:rPr>
              <a:t>05</a:t>
            </a:r>
            <a:endParaRPr lang="en-US" sz="5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4" name="项标题"/>
          <p:cNvSpPr txBox="1"/>
          <p:nvPr>
            <p:custDataLst>
              <p:tags r:id="rId11"/>
            </p:custDataLst>
          </p:nvPr>
        </p:nvSpPr>
        <p:spPr>
          <a:xfrm>
            <a:off x="10256305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时尚书店的购物体验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46" name="标题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时尚书店特色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时尚氛围</a:t>
            </a:r>
            <a:endParaRPr lang="zh-CN" altLang="en-US"/>
          </a:p>
        </p:txBody>
      </p:sp>
      <p:sp>
        <p:nvSpPr>
          <p:cNvPr id="10489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书店设计：现代简约风格，融合时尚元素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书籍选择：精选时尚、艺术、设计等领域的书籍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活动举办：定期举办时尚主题讲座、展览等活动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顾客体验：提供舒适的阅读环境和优质的服务，让顾客感受到时尚的氛围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精选书籍</a:t>
            </a:r>
            <a:endParaRPr lang="zh-CN" altLang="en-US"/>
          </a:p>
        </p:txBody>
      </p:sp>
      <p:sp>
        <p:nvSpPr>
          <p:cNvPr id="10490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时尚杂志：最新潮流资讯，时尚达人必备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文学类书籍：国内外经典文学，提升个人修养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艺术类书籍：绘画、摄影、雕塑等艺术作品欣赏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设计类书籍：涵盖平面设计、室内设计、产品设计等领域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杂志种类丰富</a:t>
            </a:r>
            <a:endParaRPr lang="zh-CN" altLang="en-US"/>
          </a:p>
        </p:txBody>
      </p:sp>
      <p:sp>
        <p:nvSpPr>
          <p:cNvPr id="1049078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4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时尚、艺术、设计、摄影等各类杂志一应俱全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6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8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4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定期更新，保证读者总有新内容可阅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6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8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4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提供免费阅读区，方便顾客随意翻阅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6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08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14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设有专门的杂志推荐区，帮助顾客发现更多感兴趣的内容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6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优质服务</a:t>
            </a:r>
            <a:endParaRPr lang="zh-CN" altLang="en-US"/>
          </a:p>
        </p:txBody>
      </p:sp>
      <p:sp>
        <p:nvSpPr>
          <p:cNvPr id="1049154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60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提供个性化阅读推荐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62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64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70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举办各类文化活动，如读书会、讲座等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72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74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80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提供舒适的阅读环境和设施，如沙发、音乐等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82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84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90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提供专业的图书咨询服务，帮助顾客找到心仪的图书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92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适合时尚爱好者的书籍推荐</a:t>
            </a:r>
            <a:endParaRPr lang="zh-CN" altLang="en-US"/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 fontScale="9887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时尚穿搭类</a:t>
            </a:r>
            <a:endParaRPr lang="zh-CN" altLang="en-US"/>
          </a:p>
        </p:txBody>
      </p:sp>
      <p:sp>
        <p:nvSpPr>
          <p:cNvPr id="104927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《时尚穿搭圣经》：教你如何搭配衣服，穿出自己的风格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《时尚穿搭技巧》：分享各种穿搭技巧，让你轻松成为时尚达人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《时尚穿搭色彩搭配》：教你如何搭配颜色，让穿搭更加出彩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9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《时尚穿搭风格解析》：解析各种时尚穿搭风格，让你找到适合自己的风格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美容化妆类</a:t>
            </a:r>
            <a:endParaRPr lang="zh-CN" altLang="en-US"/>
          </a:p>
        </p:txBody>
      </p:sp>
      <p:sp>
        <p:nvSpPr>
          <p:cNvPr id="1049336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2" name="正文"/>
          <p:cNvSpPr txBox="1"/>
          <p:nvPr>
            <p:custDataLst>
              <p:tags r:id="rId5"/>
            </p:custDataLst>
          </p:nvPr>
        </p:nvSpPr>
        <p:spPr>
          <a:xfrm>
            <a:off x="9571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《时尚美妆宝典》：介绍各种美妆技巧和时尚妆容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4" name="标题"/>
          <p:cNvSpPr txBox="1"/>
          <p:nvPr>
            <p:custDataLst>
              <p:tags r:id="rId6"/>
            </p:custDataLst>
          </p:nvPr>
        </p:nvSpPr>
        <p:spPr>
          <a:xfrm>
            <a:off x="7647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6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52" name="正文"/>
          <p:cNvSpPr txBox="1"/>
          <p:nvPr>
            <p:custDataLst>
              <p:tags r:id="rId10"/>
            </p:custDataLst>
          </p:nvPr>
        </p:nvSpPr>
        <p:spPr>
          <a:xfrm>
            <a:off x="37784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《护肤圣经》：分享护肤知识和护肤产品推荐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4" name="标题"/>
          <p:cNvSpPr txBox="1"/>
          <p:nvPr>
            <p:custDataLst>
              <p:tags r:id="rId11"/>
            </p:custDataLst>
          </p:nvPr>
        </p:nvSpPr>
        <p:spPr>
          <a:xfrm>
            <a:off x="35861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56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62" name="正文"/>
          <p:cNvSpPr txBox="1"/>
          <p:nvPr>
            <p:custDataLst>
              <p:tags r:id="rId15"/>
            </p:custDataLst>
          </p:nvPr>
        </p:nvSpPr>
        <p:spPr>
          <a:xfrm>
            <a:off x="65997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《美妆达人》：分享美妆达人的化妆经验和技巧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64" name="标题"/>
          <p:cNvSpPr txBox="1"/>
          <p:nvPr>
            <p:custDataLst>
              <p:tags r:id="rId16"/>
            </p:custDataLst>
          </p:nvPr>
        </p:nvSpPr>
        <p:spPr>
          <a:xfrm>
            <a:off x="64074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66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72" name="正文"/>
          <p:cNvSpPr txBox="1"/>
          <p:nvPr>
            <p:custDataLst>
              <p:tags r:id="rId20"/>
            </p:custDataLst>
          </p:nvPr>
        </p:nvSpPr>
        <p:spPr>
          <a:xfrm>
            <a:off x="94210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《时尚发型》：介绍各种时尚发型和打理技巧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74" name="标题"/>
          <p:cNvSpPr txBox="1"/>
          <p:nvPr>
            <p:custDataLst>
              <p:tags r:id="rId21"/>
            </p:custDataLst>
          </p:nvPr>
        </p:nvSpPr>
        <p:spPr>
          <a:xfrm>
            <a:off x="92293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潮流文化类</a:t>
            </a:r>
            <a:endParaRPr lang="zh-CN" altLang="en-US"/>
          </a:p>
        </p:txBody>
      </p:sp>
      <p:sp>
        <p:nvSpPr>
          <p:cNvPr id="1049412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《Cosmopolitan》杂志：美国版的时尚杂志，提供时尚、美容、生活方式等方面的内容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22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《Elle》杂志：法国版的时尚杂志，提供时尚、美容、生活方式等方面的内容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《Harper's Bazaar》杂志：美国版的时尚杂志，提供时尚、美容、生活方式等方面的内容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4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《Vogue》杂志：全球知名的时尚杂志，提供最新的时尚资讯和潮流趋势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时尚摄影类</a:t>
            </a:r>
            <a:endParaRPr lang="zh-CN" altLang="en-US"/>
          </a:p>
        </p:txBody>
      </p:sp>
      <p:sp>
        <p:nvSpPr>
          <p:cNvPr id="1049476" name="圆角矩形 5"/>
          <p:cNvSpPr/>
          <p:nvPr>
            <p:custDataLst>
              <p:tags r:id="rId2"/>
            </p:custDataLst>
          </p:nvPr>
        </p:nvSpPr>
        <p:spPr>
          <a:xfrm>
            <a:off x="719129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圆角矩形 3"/>
          <p:cNvSpPr/>
          <p:nvPr>
            <p:custDataLst>
              <p:tags r:id="rId3"/>
            </p:custDataLst>
          </p:nvPr>
        </p:nvSpPr>
        <p:spPr>
          <a:xfrm>
            <a:off x="696000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5"/>
          <p:cNvSpPr txBox="1"/>
          <p:nvPr>
            <p:custDataLst>
              <p:tags r:id="rId4"/>
            </p:custDataLst>
          </p:nvPr>
        </p:nvSpPr>
        <p:spPr>
          <a:xfrm>
            <a:off x="869780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《时尚摄影：捕捉瞬间的美》：介绍时尚摄影的基本技巧和理念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16"/>
          <p:cNvSpPr/>
          <p:nvPr>
            <p:custDataLst>
              <p:tags r:id="rId5"/>
            </p:custDataLst>
          </p:nvPr>
        </p:nvSpPr>
        <p:spPr>
          <a:xfrm>
            <a:off x="876031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484" name="圆角矩形 12"/>
          <p:cNvSpPr/>
          <p:nvPr>
            <p:custDataLst>
              <p:tags r:id="rId6"/>
            </p:custDataLst>
          </p:nvPr>
        </p:nvSpPr>
        <p:spPr>
          <a:xfrm>
            <a:off x="3475232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圆角矩形 13"/>
          <p:cNvSpPr/>
          <p:nvPr>
            <p:custDataLst>
              <p:tags r:id="rId7"/>
            </p:custDataLst>
          </p:nvPr>
        </p:nvSpPr>
        <p:spPr>
          <a:xfrm>
            <a:off x="3446477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圆角矩形 15"/>
          <p:cNvSpPr/>
          <p:nvPr>
            <p:custDataLst>
              <p:tags r:id="rId8"/>
            </p:custDataLst>
          </p:nvPr>
        </p:nvSpPr>
        <p:spPr>
          <a:xfrm>
            <a:off x="3675892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90" name="文本框 10"/>
          <p:cNvSpPr txBox="1"/>
          <p:nvPr>
            <p:custDataLst>
              <p:tags r:id="rId9"/>
            </p:custDataLst>
          </p:nvPr>
        </p:nvSpPr>
        <p:spPr>
          <a:xfrm>
            <a:off x="3621508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《时尚摄影大师作品集》：展示时尚摄影大师们的经典作品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5"/>
          <p:cNvSpPr/>
          <p:nvPr>
            <p:custDataLst>
              <p:tags r:id="rId10"/>
            </p:custDataLst>
          </p:nvPr>
        </p:nvSpPr>
        <p:spPr>
          <a:xfrm>
            <a:off x="6225710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圆角矩形 3"/>
          <p:cNvSpPr/>
          <p:nvPr>
            <p:custDataLst>
              <p:tags r:id="rId11"/>
            </p:custDataLst>
          </p:nvPr>
        </p:nvSpPr>
        <p:spPr>
          <a:xfrm>
            <a:off x="6202581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文本框 23"/>
          <p:cNvSpPr txBox="1"/>
          <p:nvPr>
            <p:custDataLst>
              <p:tags r:id="rId12"/>
            </p:custDataLst>
          </p:nvPr>
        </p:nvSpPr>
        <p:spPr>
          <a:xfrm>
            <a:off x="6376361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《时尚摄影与创意》：探讨时尚摄影的创意和灵感来源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16"/>
          <p:cNvSpPr/>
          <p:nvPr>
            <p:custDataLst>
              <p:tags r:id="rId13"/>
            </p:custDataLst>
          </p:nvPr>
        </p:nvSpPr>
        <p:spPr>
          <a:xfrm>
            <a:off x="6382612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00" name="圆角矩形 12"/>
          <p:cNvSpPr/>
          <p:nvPr>
            <p:custDataLst>
              <p:tags r:id="rId14"/>
            </p:custDataLst>
          </p:nvPr>
        </p:nvSpPr>
        <p:spPr>
          <a:xfrm>
            <a:off x="8981813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圆角矩形 13"/>
          <p:cNvSpPr/>
          <p:nvPr>
            <p:custDataLst>
              <p:tags r:id="rId15"/>
            </p:custDataLst>
          </p:nvPr>
        </p:nvSpPr>
        <p:spPr>
          <a:xfrm>
            <a:off x="8953058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圆角矩形 15"/>
          <p:cNvSpPr/>
          <p:nvPr>
            <p:custDataLst>
              <p:tags r:id="rId16"/>
            </p:custDataLst>
          </p:nvPr>
        </p:nvSpPr>
        <p:spPr>
          <a:xfrm>
            <a:off x="9182473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06" name="文本框 32"/>
          <p:cNvSpPr txBox="1"/>
          <p:nvPr>
            <p:custDataLst>
              <p:tags r:id="rId17"/>
            </p:custDataLst>
          </p:nvPr>
        </p:nvSpPr>
        <p:spPr>
          <a:xfrm>
            <a:off x="9128089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《时尚摄影教程》：从零开始学习时尚摄影，包括器材选择、拍摄技巧等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 fontScale="96000"/>
          </a:bodyPr>
          <a:lstStyle/>
          <a:p>
            <a:r>
              <a:rPr lang="zh-CN" altLang="en-US"/>
              <a:t>适合时尚爱好者的杂志推荐</a:t>
            </a:r>
            <a:endParaRPr lang="zh-CN" altLang="en-US"/>
          </a:p>
        </p:txBody>
      </p:sp>
      <p:sp>
        <p:nvSpPr>
          <p:cNvPr id="10495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国际时尚杂志</a:t>
            </a:r>
            <a:endParaRPr lang="zh-CN" altLang="en-US"/>
          </a:p>
        </p:txBody>
      </p:sp>
      <p:sp>
        <p:nvSpPr>
          <p:cNvPr id="104959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《Vogue》：全球最权威的时尚杂志之一，涵盖时尚、美容、生活方式等领域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《Harper's Bazaar》：美国历史悠久的时尚杂志，提供最新的时尚资讯和潮流趋势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《Elle》：法国时尚杂志，以女性时尚和生活方式为主要内容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《Marie Claire》：法国时尚杂志，关注女性时尚、美容、健康等领域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https://d.book118.com/027100104101006046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0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 标题内容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5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</vt:lpstr>
      <vt:lpstr>Calibri Light</vt:lpstr>
      <vt:lpstr>宋体</vt:lpstr>
      <vt:lpstr>微软雅黑</vt:lpstr>
      <vt:lpstr>Office Theme</vt:lpstr>
      <vt:lpstr>时尚书店推荐</vt:lpstr>
      <vt:lpstr>目录</vt:lpstr>
      <vt:lpstr>时尚书店特色</vt:lpstr>
      <vt:lpstr>时尚氛围</vt:lpstr>
      <vt:lpstr>精选书籍</vt:lpstr>
      <vt:lpstr>杂志种类丰富</vt:lpstr>
      <vt:lpstr>优质服务</vt:lpstr>
      <vt:lpstr>适合时尚爱好者的书籍推荐</vt:lpstr>
      <vt:lpstr>时尚穿搭类</vt:lpstr>
      <vt:lpstr>美容化妆类</vt:lpstr>
      <vt:lpstr>潮流文化类</vt:lpstr>
      <vt:lpstr>时尚摄影类</vt:lpstr>
      <vt:lpstr>适合时尚爱好者的杂志推荐</vt:lpstr>
      <vt:lpstr>国际时尚杂志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2024-09-21T15:07:11.663</cp:lastPrinted>
  <dcterms:created xsi:type="dcterms:W3CDTF">2024-09-21T07:07:11Z</dcterms:created>
  <dcterms:modified xsi:type="dcterms:W3CDTF">2024-09-21T07:07:14Z</dcterms:modified>
</cp:coreProperties>
</file>