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80"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7" r:id="rId39"/>
    <p:sldId id="370" r:id="rId40"/>
    <p:sldId id="373" r:id="rId41"/>
    <p:sldId id="375" r:id="rId42"/>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tags" Target="tags/tag166.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heme" Target="theme/theme1.xml" /><Relationship Id="rId47"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7.wmf" /><Relationship Id="rId2" Type="http://schemas.openxmlformats.org/officeDocument/2006/relationships/image" Target="../media/image8.wmf" /><Relationship Id="rId3" Type="http://schemas.openxmlformats.org/officeDocument/2006/relationships/image" Target="../media/image9.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1.wmf" /><Relationship Id="rId2" Type="http://schemas.openxmlformats.org/officeDocument/2006/relationships/image" Target="../media/image12.wmf" /><Relationship Id="rId3" Type="http://schemas.openxmlformats.org/officeDocument/2006/relationships/image" Target="../media/image13.wmf" /><Relationship Id="rId4" Type="http://schemas.openxmlformats.org/officeDocument/2006/relationships/image" Target="../media/image14.wmf" /><Relationship Id="rId5" Type="http://schemas.openxmlformats.org/officeDocument/2006/relationships/image" Target="../media/image15.wmf" /><Relationship Id="rId6" Type="http://schemas.openxmlformats.org/officeDocument/2006/relationships/image" Target="../media/image16.wmf" /><Relationship Id="rId7" Type="http://schemas.openxmlformats.org/officeDocument/2006/relationships/image" Target="../media/image17.wmf" /><Relationship Id="rId8" Type="http://schemas.openxmlformats.org/officeDocument/2006/relationships/image" Target="../media/image18.wmf" /><Relationship Id="rId9" Type="http://schemas.openxmlformats.org/officeDocument/2006/relationships/image" Target="../media/image19.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21.wmf" /><Relationship Id="rId10" Type="http://schemas.openxmlformats.org/officeDocument/2006/relationships/image" Target="../media/image30.wmf" /><Relationship Id="rId11" Type="http://schemas.openxmlformats.org/officeDocument/2006/relationships/image" Target="../media/image31.wmf" /><Relationship Id="rId12" Type="http://schemas.openxmlformats.org/officeDocument/2006/relationships/image" Target="../media/image32.wmf" /><Relationship Id="rId2" Type="http://schemas.openxmlformats.org/officeDocument/2006/relationships/image" Target="../media/image22.wmf" /><Relationship Id="rId3" Type="http://schemas.openxmlformats.org/officeDocument/2006/relationships/image" Target="../media/image23.wmf" /><Relationship Id="rId4" Type="http://schemas.openxmlformats.org/officeDocument/2006/relationships/image" Target="../media/image24.wmf" /><Relationship Id="rId5" Type="http://schemas.openxmlformats.org/officeDocument/2006/relationships/image" Target="../media/image25.wmf" /><Relationship Id="rId6" Type="http://schemas.openxmlformats.org/officeDocument/2006/relationships/image" Target="../media/image26.wmf" /><Relationship Id="rId7" Type="http://schemas.openxmlformats.org/officeDocument/2006/relationships/image" Target="../media/image27.wmf" /><Relationship Id="rId8" Type="http://schemas.openxmlformats.org/officeDocument/2006/relationships/image" Target="../media/image28.wmf" /><Relationship Id="rId9" Type="http://schemas.openxmlformats.org/officeDocument/2006/relationships/image" Target="../media/image29.wmf" /></Relationships>
</file>

<file path=ppt/drawings/_rels/vmlDrawing4.vml.rels>&#65279;<?xml version="1.0" encoding="utf-8" standalone="yes"?><Relationships xmlns="http://schemas.openxmlformats.org/package/2006/relationships"><Relationship Id="rId1" Type="http://schemas.openxmlformats.org/officeDocument/2006/relationships/image" Target="../media/image33.wmf" /><Relationship Id="rId2" Type="http://schemas.openxmlformats.org/officeDocument/2006/relationships/image" Target="../media/image34.wmf" /><Relationship Id="rId3" Type="http://schemas.openxmlformats.org/officeDocument/2006/relationships/image" Target="../media/image35.wmf" /><Relationship Id="rId4" Type="http://schemas.openxmlformats.org/officeDocument/2006/relationships/image" Target="../media/image36.wmf" /></Relationships>
</file>

<file path=ppt/drawings/_rels/vmlDrawing5.vml.rels>&#65279;<?xml version="1.0" encoding="utf-8" standalone="yes"?><Relationships xmlns="http://schemas.openxmlformats.org/package/2006/relationships"><Relationship Id="rId1" Type="http://schemas.openxmlformats.org/officeDocument/2006/relationships/image" Target="../media/image37.wmf" /><Relationship Id="rId2" Type="http://schemas.openxmlformats.org/officeDocument/2006/relationships/image" Target="../media/image38.wmf" /><Relationship Id="rId3" Type="http://schemas.openxmlformats.org/officeDocument/2006/relationships/image" Target="../media/image39.wmf" /><Relationship Id="rId4" Type="http://schemas.openxmlformats.org/officeDocument/2006/relationships/image" Target="../media/image40.wmf" /><Relationship Id="rId5" Type="http://schemas.openxmlformats.org/officeDocument/2006/relationships/image" Target="../media/image41.wmf" /><Relationship Id="rId6" Type="http://schemas.openxmlformats.org/officeDocument/2006/relationships/image" Target="../media/image42.wmf" /></Relationships>
</file>

<file path=ppt/drawings/_rels/vmlDrawing6.vml.rels>&#65279;<?xml version="1.0" encoding="utf-8" standalone="yes"?><Relationships xmlns="http://schemas.openxmlformats.org/package/2006/relationships"><Relationship Id="rId1" Type="http://schemas.openxmlformats.org/officeDocument/2006/relationships/image" Target="../media/image43.wmf" /><Relationship Id="rId2" Type="http://schemas.openxmlformats.org/officeDocument/2006/relationships/image" Target="../media/image44.wmf" /><Relationship Id="rId3" Type="http://schemas.openxmlformats.org/officeDocument/2006/relationships/image" Target="../media/image45.wmf" /><Relationship Id="rId4" Type="http://schemas.openxmlformats.org/officeDocument/2006/relationships/image" Target="../media/image46.wmf" /><Relationship Id="rId5" Type="http://schemas.openxmlformats.org/officeDocument/2006/relationships/image" Target="../media/image47.wmf" /></Relationships>
</file>

<file path=ppt/drawings/_rels/vmlDrawing7.vml.rels>&#65279;<?xml version="1.0" encoding="utf-8" standalone="yes"?><Relationships xmlns="http://schemas.openxmlformats.org/package/2006/relationships"><Relationship Id="rId1" Type="http://schemas.openxmlformats.org/officeDocument/2006/relationships/image" Target="../media/image49.wmf" /></Relationships>
</file>

<file path=ppt/drawings/_rels/vmlDrawing8.vml.rels>&#65279;<?xml version="1.0" encoding="utf-8" standalone="yes"?><Relationships xmlns="http://schemas.openxmlformats.org/package/2006/relationships"><Relationship Id="rId1" Type="http://schemas.openxmlformats.org/officeDocument/2006/relationships/image" Target="../media/image50.wmf" /></Relationships>
</file>

<file path=ppt/drawings/_rels/vmlDrawing9.vml.rels>&#65279;<?xml version="1.0" encoding="utf-8" standalone="yes"?><Relationships xmlns="http://schemas.openxmlformats.org/package/2006/relationships"><Relationship Id="rId1" Type="http://schemas.openxmlformats.org/officeDocument/2006/relationships/image" Target="../media/image51.wmf" /></Relationships>
</file>

<file path=ppt/drawings/_rels/vmlDrawing10.vml.rels>&#65279;<?xml version="1.0" encoding="utf-8" standalone="yes"?><Relationships xmlns="http://schemas.openxmlformats.org/package/2006/relationships"><Relationship Id="rId1" Type="http://schemas.openxmlformats.org/officeDocument/2006/relationships/image" Target="../media/image53.wmf" /><Relationship Id="rId2" Type="http://schemas.openxmlformats.org/officeDocument/2006/relationships/image" Target="../media/image54.wmf" /><Relationship Id="rId3" Type="http://schemas.openxmlformats.org/officeDocument/2006/relationships/image" Target="../media/image55.wmf" /><Relationship Id="rId4" Type="http://schemas.openxmlformats.org/officeDocument/2006/relationships/image" Target="../media/image56.wmf" /></Relationships>
</file>

<file path=ppt/drawings/_rels/vmlDrawing11.vml.rels>&#65279;<?xml version="1.0" encoding="utf-8" standalone="yes"?><Relationships xmlns="http://schemas.openxmlformats.org/package/2006/relationships"><Relationship Id="rId1" Type="http://schemas.openxmlformats.org/officeDocument/2006/relationships/image" Target="../media/image57.wmf" /><Relationship Id="rId2" Type="http://schemas.openxmlformats.org/officeDocument/2006/relationships/image" Target="../media/image58.wmf" /></Relationships>
</file>

<file path=ppt/drawings/_rels/vmlDrawing12.vml.rels>&#65279;<?xml version="1.0" encoding="utf-8" standalone="yes"?><Relationships xmlns="http://schemas.openxmlformats.org/package/2006/relationships"><Relationship Id="rId1" Type="http://schemas.openxmlformats.org/officeDocument/2006/relationships/image" Target="../media/image59.wmf" /></Relationships>
</file>

<file path=ppt/drawings/_rels/vmlDrawing13.vml.rels>&#65279;<?xml version="1.0" encoding="utf-8" standalone="yes"?><Relationships xmlns="http://schemas.openxmlformats.org/package/2006/relationships"><Relationship Id="rId1" Type="http://schemas.openxmlformats.org/officeDocument/2006/relationships/image" Target="../media/image60.wmf" /><Relationship Id="rId2" Type="http://schemas.openxmlformats.org/officeDocument/2006/relationships/image" Target="../media/image61.wmf" /><Relationship Id="rId3" Type="http://schemas.openxmlformats.org/officeDocument/2006/relationships/image" Target="../media/image62.wmf" /><Relationship Id="rId4" Type="http://schemas.openxmlformats.org/officeDocument/2006/relationships/image" Target="../media/image63.wmf" /><Relationship Id="rId5" Type="http://schemas.openxmlformats.org/officeDocument/2006/relationships/image" Target="../media/image64.wmf" /></Relationships>
</file>

<file path=ppt/drawings/_rels/vmlDrawing14.vml.rels>&#65279;<?xml version="1.0" encoding="utf-8" standalone="yes"?><Relationships xmlns="http://schemas.openxmlformats.org/package/2006/relationships"><Relationship Id="rId1" Type="http://schemas.openxmlformats.org/officeDocument/2006/relationships/image" Target="../media/image65.wmf" /><Relationship Id="rId2" Type="http://schemas.openxmlformats.org/officeDocument/2006/relationships/image" Target="../media/image66.wmf" /><Relationship Id="rId3" Type="http://schemas.openxmlformats.org/officeDocument/2006/relationships/image" Target="../media/image67.wmf" /><Relationship Id="rId4" Type="http://schemas.openxmlformats.org/officeDocument/2006/relationships/image" Target="../media/image68.wmf" /></Relationships>
</file>

<file path=ppt/drawings/_rels/vmlDrawing15.vml.rels>&#65279;<?xml version="1.0" encoding="utf-8" standalone="yes"?><Relationships xmlns="http://schemas.openxmlformats.org/package/2006/relationships"><Relationship Id="rId1" Type="http://schemas.openxmlformats.org/officeDocument/2006/relationships/image" Target="../media/image70.wmf" /></Relationships>
</file>

<file path=ppt/drawings/_rels/vmlDrawing16.vml.rels>&#65279;<?xml version="1.0" encoding="utf-8" standalone="yes"?><Relationships xmlns="http://schemas.openxmlformats.org/package/2006/relationships"><Relationship Id="rId1" Type="http://schemas.openxmlformats.org/officeDocument/2006/relationships/image" Target="../media/image71.wmf" /><Relationship Id="rId2" Type="http://schemas.openxmlformats.org/officeDocument/2006/relationships/image" Target="../media/image72.wmf" /><Relationship Id="rId3" Type="http://schemas.openxmlformats.org/officeDocument/2006/relationships/image" Target="../media/image73.wmf" /></Relationships>
</file>

<file path=ppt/drawings/_rels/vmlDrawing17.vml.rels>&#65279;<?xml version="1.0" encoding="utf-8" standalone="yes"?><Relationships xmlns="http://schemas.openxmlformats.org/package/2006/relationships"><Relationship Id="rId1" Type="http://schemas.openxmlformats.org/officeDocument/2006/relationships/image" Target="../media/image74.wmf" /><Relationship Id="rId2" Type="http://schemas.openxmlformats.org/officeDocument/2006/relationships/image" Target="../media/image75.wmf" /><Relationship Id="rId3" Type="http://schemas.openxmlformats.org/officeDocument/2006/relationships/image" Target="../media/image76.wmf" /><Relationship Id="rId4" Type="http://schemas.openxmlformats.org/officeDocument/2006/relationships/image" Target="../media/image77.wmf" /><Relationship Id="rId5" Type="http://schemas.openxmlformats.org/officeDocument/2006/relationships/image" Target="../media/image78.wmf" /><Relationship Id="rId6" Type="http://schemas.openxmlformats.org/officeDocument/2006/relationships/image" Target="../media/image79.wmf" /></Relationships>
</file>

<file path=ppt/drawings/_rels/vmlDrawing18.vml.rels>&#65279;<?xml version="1.0" encoding="utf-8" standalone="yes"?><Relationships xmlns="http://schemas.openxmlformats.org/package/2006/relationships"><Relationship Id="rId1" Type="http://schemas.openxmlformats.org/officeDocument/2006/relationships/image" Target="../media/image80.wmf" /><Relationship Id="rId2" Type="http://schemas.openxmlformats.org/officeDocument/2006/relationships/image" Target="../media/image81.wmf" /><Relationship Id="rId3" Type="http://schemas.openxmlformats.org/officeDocument/2006/relationships/image" Target="../media/image82.wmf" /><Relationship Id="rId4" Type="http://schemas.openxmlformats.org/officeDocument/2006/relationships/image" Target="../media/image83.wmf" /><Relationship Id="rId5" Type="http://schemas.openxmlformats.org/officeDocument/2006/relationships/image" Target="../media/image84.wmf" /></Relationships>
</file>

<file path=ppt/drawings/_rels/vmlDrawing19.vml.rels>&#65279;<?xml version="1.0" encoding="utf-8" standalone="yes"?><Relationships xmlns="http://schemas.openxmlformats.org/package/2006/relationships"><Relationship Id="rId1" Type="http://schemas.openxmlformats.org/officeDocument/2006/relationships/image" Target="../media/image85.wmf" /><Relationship Id="rId2" Type="http://schemas.openxmlformats.org/officeDocument/2006/relationships/image" Target="../media/image86.wmf" /><Relationship Id="rId3" Type="http://schemas.openxmlformats.org/officeDocument/2006/relationships/image" Target="../media/image87.wmf" /></Relationships>
</file>

<file path=ppt/drawings/_rels/vmlDrawing20.vml.rels>&#65279;<?xml version="1.0" encoding="utf-8" standalone="yes"?><Relationships xmlns="http://schemas.openxmlformats.org/package/2006/relationships"><Relationship Id="rId1" Type="http://schemas.openxmlformats.org/officeDocument/2006/relationships/image" Target="../media/image88.wmf" /><Relationship Id="rId2" Type="http://schemas.openxmlformats.org/officeDocument/2006/relationships/image" Target="../media/image89.wmf" /><Relationship Id="rId3" Type="http://schemas.openxmlformats.org/officeDocument/2006/relationships/image" Target="../media/image90.wmf" /><Relationship Id="rId4" Type="http://schemas.openxmlformats.org/officeDocument/2006/relationships/image" Target="../media/image91.wmf" /><Relationship Id="rId5" Type="http://schemas.openxmlformats.org/officeDocument/2006/relationships/image" Target="../media/image92.wmf" /><Relationship Id="rId6" Type="http://schemas.openxmlformats.org/officeDocument/2006/relationships/image" Target="../media/image93.wmf" /><Relationship Id="rId7" Type="http://schemas.openxmlformats.org/officeDocument/2006/relationships/image" Target="../media/image94.wmf" /><Relationship Id="rId8" Type="http://schemas.openxmlformats.org/officeDocument/2006/relationships/image" Target="../media/image95.wmf" /><Relationship Id="rId9" Type="http://schemas.openxmlformats.org/officeDocument/2006/relationships/image" Target="../media/image96.wmf" /></Relationships>
</file>

<file path=ppt/drawings/_rels/vmlDrawing21.vml.rels>&#65279;<?xml version="1.0" encoding="utf-8" standalone="yes"?><Relationships xmlns="http://schemas.openxmlformats.org/package/2006/relationships"><Relationship Id="rId1" Type="http://schemas.openxmlformats.org/officeDocument/2006/relationships/image" Target="../media/image97.wmf" /><Relationship Id="rId2" Type="http://schemas.openxmlformats.org/officeDocument/2006/relationships/image" Target="../media/image98.wmf" /><Relationship Id="rId3" Type="http://schemas.openxmlformats.org/officeDocument/2006/relationships/image" Target="../media/image99.wmf" /><Relationship Id="rId4" Type="http://schemas.openxmlformats.org/officeDocument/2006/relationships/image" Target="../media/image100.wmf" /><Relationship Id="rId5" Type="http://schemas.openxmlformats.org/officeDocument/2006/relationships/image" Target="../media/image101.wmf" /></Relationships>
</file>

<file path=ppt/drawings/_rels/vmlDrawing22.vml.rels>&#65279;<?xml version="1.0" encoding="utf-8" standalone="yes"?><Relationships xmlns="http://schemas.openxmlformats.org/package/2006/relationships"><Relationship Id="rId1" Type="http://schemas.openxmlformats.org/officeDocument/2006/relationships/image" Target="../media/image102.wmf" /><Relationship Id="rId2" Type="http://schemas.openxmlformats.org/officeDocument/2006/relationships/image" Target="../media/image103.wmf" /><Relationship Id="rId3" Type="http://schemas.openxmlformats.org/officeDocument/2006/relationships/image" Target="../media/image104.wmf" /><Relationship Id="rId4" Type="http://schemas.openxmlformats.org/officeDocument/2006/relationships/image" Target="../media/image105.wmf" /><Relationship Id="rId5" Type="http://schemas.openxmlformats.org/officeDocument/2006/relationships/image" Target="../media/image106.wmf" /></Relationships>
</file>

<file path=ppt/drawings/_rels/vmlDrawing23.vml.rels>&#65279;<?xml version="1.0" encoding="utf-8" standalone="yes"?><Relationships xmlns="http://schemas.openxmlformats.org/package/2006/relationships"><Relationship Id="rId1" Type="http://schemas.openxmlformats.org/officeDocument/2006/relationships/image" Target="../media/image107.wmf" /><Relationship Id="rId2" Type="http://schemas.openxmlformats.org/officeDocument/2006/relationships/image" Target="../media/image108.wmf" /></Relationships>
</file>

<file path=ppt/drawings/_rels/vmlDrawing24.vml.rels>&#65279;<?xml version="1.0" encoding="utf-8" standalone="yes"?><Relationships xmlns="http://schemas.openxmlformats.org/package/2006/relationships"><Relationship Id="rId1" Type="http://schemas.openxmlformats.org/officeDocument/2006/relationships/image" Target="../media/image110.wmf" /></Relationships>
</file>

<file path=ppt/drawings/_rels/vmlDrawing25.vml.rels>&#65279;<?xml version="1.0" encoding="utf-8" standalone="yes"?><Relationships xmlns="http://schemas.openxmlformats.org/package/2006/relationships"><Relationship Id="rId1" Type="http://schemas.openxmlformats.org/officeDocument/2006/relationships/image" Target="../media/image111.wmf" /><Relationship Id="rId2" Type="http://schemas.openxmlformats.org/officeDocument/2006/relationships/image" Target="../media/image112.wmf" /></Relationships>
</file>

<file path=ppt/drawings/_rels/vmlDrawing26.vml.rels>&#65279;<?xml version="1.0" encoding="utf-8" standalone="yes"?><Relationships xmlns="http://schemas.openxmlformats.org/package/2006/relationships"><Relationship Id="rId1" Type="http://schemas.openxmlformats.org/officeDocument/2006/relationships/image" Target="../media/image113.wmf" /><Relationship Id="rId2" Type="http://schemas.openxmlformats.org/officeDocument/2006/relationships/image" Target="../media/image114.wmf" /><Relationship Id="rId3" Type="http://schemas.openxmlformats.org/officeDocument/2006/relationships/image" Target="../media/image115.wmf" /><Relationship Id="rId4" Type="http://schemas.openxmlformats.org/officeDocument/2006/relationships/image" Target="../media/image116.wmf" /><Relationship Id="rId5" Type="http://schemas.openxmlformats.org/officeDocument/2006/relationships/image" Target="../media/image117.wmf" /><Relationship Id="rId6" Type="http://schemas.openxmlformats.org/officeDocument/2006/relationships/image" Target="../media/image118.wmf" /><Relationship Id="rId7" Type="http://schemas.openxmlformats.org/officeDocument/2006/relationships/image" Target="../media/image119.wmf" /></Relationships>
</file>

<file path=ppt/drawings/_rels/vmlDrawing27.vml.rels>&#65279;<?xml version="1.0" encoding="utf-8" standalone="yes"?><Relationships xmlns="http://schemas.openxmlformats.org/package/2006/relationships"><Relationship Id="rId1" Type="http://schemas.openxmlformats.org/officeDocument/2006/relationships/image" Target="../media/image120.wmf" /><Relationship Id="rId2" Type="http://schemas.openxmlformats.org/officeDocument/2006/relationships/image" Target="../media/image121.wmf" /><Relationship Id="rId3" Type="http://schemas.openxmlformats.org/officeDocument/2006/relationships/image" Target="../media/image122.wmf" /><Relationship Id="rId4" Type="http://schemas.openxmlformats.org/officeDocument/2006/relationships/image" Target="../media/image123.wmf" /><Relationship Id="rId5" Type="http://schemas.openxmlformats.org/officeDocument/2006/relationships/image" Target="../media/image124.wmf" /><Relationship Id="rId6" Type="http://schemas.openxmlformats.org/officeDocument/2006/relationships/image" Target="../media/image125.wmf" /><Relationship Id="rId7" Type="http://schemas.openxmlformats.org/officeDocument/2006/relationships/image" Target="../media/image126.wmf" /><Relationship Id="rId8" Type="http://schemas.openxmlformats.org/officeDocument/2006/relationships/image" Target="../media/image127.wmf"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hyperlink" Target="mailto:info@eyefulpresentations.co.uk" TargetMode="External" /><Relationship Id="rId5" Type="http://schemas.openxmlformats.org/officeDocument/2006/relationships/hyperlink" Target="http://www.eyefulpresentations.co.uk/" TargetMode="External" /><Relationship Id="rId6" Type="http://schemas.openxmlformats.org/officeDocument/2006/relationships/image" Target="../media/image5.jpeg" /><Relationship Id="rId7" Type="http://schemas.openxmlformats.org/officeDocument/2006/relationships/image" Target="../media/image6.png" /><Relationship Id="rId8"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B6D768-D767-4DFC-91CC-AC4AC7BD65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D557E0-1208-45C8-AAD9-02B0CB063C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67139EB-4F53-44CB-96EA-2E5DB4AEF3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FF15D69-D477-4B33-9FF3-E9430985DC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1A5BB0-5DD9-4F57-9973-6EB3AE57D8E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E2EBD6-6847-4B7C-9B2D-02A3C49B260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D04CC97-2AF9-4E22-8FD1-BC56AD0C1D1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0B4AFD-8518-42EC-B2A6-5524540E21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3CF560-1148-484D-9AEC-2AB132AD9B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46BE86-152B-495F-B172-68E55EDE98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D65D62-F146-4A20-BA7E-A962F3B66E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首页">
    <p:spTree>
      <p:nvGrpSpPr>
        <p:cNvPr id="1" name=""/>
        <p:cNvGrpSpPr/>
        <p:nvPr/>
      </p:nvGrpSpPr>
      <p:grpSpPr>
        <a:xfrm>
          <a:off x="0" y="0"/>
          <a:ext cx="0" cy="0"/>
        </a:xfrm>
      </p:grpSpPr>
      <p:sp>
        <p:nvSpPr>
          <p:cNvPr id="16" name="TextBox 15"/>
          <p:cNvSpPr txBox="1"/>
          <p:nvPr userDrawn="1"/>
        </p:nvSpPr>
        <p:spPr>
          <a:xfrm>
            <a:off x="1104800" y="1052738"/>
            <a:ext cx="4055096" cy="1200329"/>
          </a:xfrm>
          <a:prstGeom prst="rect">
            <a:avLst/>
          </a:prstGeom>
          <a:noFill/>
        </p:spPr>
        <p:txBody>
          <a:bodyPr wrap="square" rtlCol="0" anchor="ctr">
            <a:spAutoFit/>
            <a:scene3d>
              <a:camera prst="orthographicFront"/>
              <a:lightRig rig="soft" dir="tl"/>
            </a:scene3d>
            <a:sp3d contourW="25400" prstMaterial="matte">
              <a:bevelT w="25400" h="55880" prst="artDeco"/>
              <a:contourClr>
                <a:schemeClr val="accent2">
                  <a:tint val="20000"/>
                </a:schemeClr>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7200" spc="50" smtClean="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rPr>
              <a:t>统计学</a:t>
            </a:r>
            <a:endParaRPr lang="zh-CN" altLang="en-US" sz="7200" spc="5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endParaRPr>
          </a:p>
        </p:txBody>
      </p:sp>
      <p:cxnSp>
        <p:nvCxnSpPr>
          <p:cNvPr id="20" name="直接连接符 19"/>
          <p:cNvCxnSpPr/>
          <p:nvPr userDrawn="1"/>
        </p:nvCxnSpPr>
        <p:spPr bwMode="auto">
          <a:xfrm flipH="1">
            <a:off x="945683" y="2527276"/>
            <a:ext cx="0" cy="4330725"/>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userDrawn="1"/>
        </p:nvCxnSpPr>
        <p:spPr bwMode="auto">
          <a:xfrm flipH="1">
            <a:off x="0" y="2339950"/>
            <a:ext cx="758456" cy="0"/>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userDrawn="1"/>
        </p:nvCxnSpPr>
        <p:spPr bwMode="auto">
          <a:xfrm flipH="1">
            <a:off x="945683" y="0"/>
            <a:ext cx="0" cy="2151038"/>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userDrawn="1"/>
        </p:nvCxnSpPr>
        <p:spPr bwMode="auto">
          <a:xfrm flipH="1">
            <a:off x="1134500" y="2339950"/>
            <a:ext cx="11057500" cy="0"/>
          </a:xfrm>
          <a:prstGeom prst="lin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48" name="组合 47"/>
          <p:cNvGrpSpPr/>
          <p:nvPr userDrawn="1"/>
        </p:nvGrpSpPr>
        <p:grpSpPr>
          <a:xfrm>
            <a:off x="759330" y="2151586"/>
            <a:ext cx="376528" cy="376728"/>
            <a:chOff x="759726" y="2151586"/>
            <a:chExt cx="376724" cy="376728"/>
          </a:xfrm>
        </p:grpSpPr>
        <p:sp>
          <p:nvSpPr>
            <p:cNvPr id="40" name="L 形 39"/>
            <p:cNvSpPr/>
            <p:nvPr userDrawn="1"/>
          </p:nvSpPr>
          <p:spPr>
            <a:xfrm>
              <a:off x="759726" y="2391514"/>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sp>
          <p:nvSpPr>
            <p:cNvPr id="42" name="L 形 41"/>
            <p:cNvSpPr/>
            <p:nvPr userDrawn="1"/>
          </p:nvSpPr>
          <p:spPr>
            <a:xfrm flipH="1">
              <a:off x="999650" y="2391514"/>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sp>
          <p:nvSpPr>
            <p:cNvPr id="43" name="L 形 42"/>
            <p:cNvSpPr/>
            <p:nvPr userDrawn="1"/>
          </p:nvSpPr>
          <p:spPr>
            <a:xfrm flipH="1" flipV="1">
              <a:off x="999650" y="2151586"/>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sp>
          <p:nvSpPr>
            <p:cNvPr id="44" name="L 形 43"/>
            <p:cNvSpPr/>
            <p:nvPr userDrawn="1"/>
          </p:nvSpPr>
          <p:spPr>
            <a:xfrm flipV="1">
              <a:off x="759726" y="2151586"/>
              <a:ext cx="136800" cy="136800"/>
            </a:xfrm>
            <a:prstGeom prst="corner">
              <a:avLst>
                <a:gd name="adj1" fmla="val 37486"/>
                <a:gd name="adj2" fmla="val 39273"/>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cxnSp>
          <p:nvCxnSpPr>
            <p:cNvPr id="50" name="直接连接符 49"/>
            <p:cNvCxnSpPr/>
            <p:nvPr userDrawn="1"/>
          </p:nvCxnSpPr>
          <p:spPr bwMode="auto">
            <a:xfrm flipH="1">
              <a:off x="885839" y="2339950"/>
              <a:ext cx="122400" cy="0"/>
            </a:xfrm>
            <a:prstGeom prst="lin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直接连接符 50"/>
            <p:cNvCxnSpPr/>
            <p:nvPr userDrawn="1"/>
          </p:nvCxnSpPr>
          <p:spPr bwMode="auto">
            <a:xfrm flipH="1">
              <a:off x="946176" y="2278750"/>
              <a:ext cx="0" cy="122400"/>
            </a:xfrm>
            <a:prstGeom prst="lin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pic>
        <p:nvPicPr>
          <p:cNvPr id="28" name="图片 27" descr="未标题-1.png"/>
          <p:cNvPicPr>
            <a:picLocks noChangeAspect="1"/>
          </p:cNvPicPr>
          <p:nvPr userDrawn="1"/>
        </p:nvPicPr>
        <p:blipFill>
          <a:blip r:embed="rId1"/>
          <a:srcRect l="9062" r="9793" b="10416"/>
          <a:stretch>
            <a:fillRect/>
          </a:stretch>
        </p:blipFill>
        <p:spPr>
          <a:xfrm>
            <a:off x="5024430" y="1861913"/>
            <a:ext cx="7000924" cy="4982640"/>
          </a:xfrm>
          <a:prstGeom prst="rect">
            <a:avLst/>
          </a:prstGeom>
        </p:spPr>
      </p:pic>
    </p:spTree>
    <p:extLst>
      <p:ext uri="{BB962C8B-B14F-4D97-AF65-F5344CB8AC3E}">
        <p14:creationId xmlns:p14="http://schemas.microsoft.com/office/powerpoint/2010/main" val="4223807772"/>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36" dur="500" fill="hold" grpId="0" nodeType="afterEffect">
                                  <p:stCondLst>
                                    <p:cond delay="0"/>
                                  </p:stCondLst>
                                  <p:iterate type="lt">
                                    <p:tmPct val="18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6*min(max(#ppt_w*#ppt_h,.3),1)-7.4)/-.7*#ppt_w"/>
                                          </p:val>
                                        </p:tav>
                                        <p:tav tm="100000">
                                          <p:val>
                                            <p:strVal val="#ppt_w"/>
                                          </p:val>
                                        </p:tav>
                                      </p:tavLst>
                                    </p:anim>
                                    <p:anim calcmode="lin" valueType="num">
                                      <p:cBhvr>
                                        <p:cTn id="8" dur="500" fill="hold"/>
                                        <p:tgtEl>
                                          <p:spTgt spid="16"/>
                                        </p:tgtEl>
                                        <p:attrNameLst>
                                          <p:attrName>ppt_h</p:attrName>
                                        </p:attrNameLst>
                                      </p:cBhvr>
                                      <p:tavLst>
                                        <p:tav tm="0">
                                          <p:val>
                                            <p:strVal val="(6*min(max(#ppt_w*#ppt_h,.3),1)-7.4)/-.7*#ppt_h"/>
                                          </p:val>
                                        </p:tav>
                                        <p:tav tm="100000">
                                          <p:val>
                                            <p:strVal val="#ppt_h"/>
                                          </p:val>
                                        </p:tav>
                                      </p:tavLst>
                                    </p:anim>
                                    <p:anim calcmode="lin" valueType="num">
                                      <p:cBhvr>
                                        <p:cTn id="9" dur="500" fill="hold"/>
                                        <p:tgtEl>
                                          <p:spTgt spid="16"/>
                                        </p:tgtEl>
                                        <p:attrNameLst>
                                          <p:attrName>ppt_x</p:attrName>
                                        </p:attrNameLst>
                                      </p:cBhvr>
                                      <p:tavLst>
                                        <p:tav tm="0">
                                          <p:val>
                                            <p:fltVal val="0.5"/>
                                          </p:val>
                                        </p:tav>
                                        <p:tav tm="100000">
                                          <p:val>
                                            <p:strVal val="#ppt_x"/>
                                          </p:val>
                                        </p:tav>
                                      </p:tavLst>
                                    </p:anim>
                                    <p:anim calcmode="lin" valueType="num">
                                      <p:cBhvr>
                                        <p:cTn id="10"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2_自定义版式">
    <p:spTree>
      <p:nvGrpSpPr>
        <p:cNvPr id="1" name=""/>
        <p:cNvGrpSpPr/>
        <p:nvPr/>
      </p:nvGrpSpPr>
      <p:grpSpPr>
        <a:xfrm>
          <a:off x="0" y="0"/>
          <a:ext cx="0" cy="0"/>
        </a:xfrm>
      </p:grpSpPr>
      <p:cxnSp>
        <p:nvCxnSpPr>
          <p:cNvPr id="30" name="直接连接符 29"/>
          <p:cNvCxnSpPr/>
          <p:nvPr userDrawn="1"/>
        </p:nvCxnSpPr>
        <p:spPr>
          <a:xfrm flipV="1">
            <a:off x="11767421" y="6741368"/>
            <a:ext cx="424579" cy="1744"/>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userDrawn="1"/>
        </p:nvCxnSpPr>
        <p:spPr>
          <a:xfrm>
            <a:off x="0" y="6741368"/>
            <a:ext cx="863550" cy="0"/>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userDrawn="1"/>
        </p:nvGrpSpPr>
        <p:grpSpPr>
          <a:xfrm>
            <a:off x="10846054" y="6343232"/>
            <a:ext cx="935617" cy="936104"/>
            <a:chOff x="5631123" y="6343232"/>
            <a:chExt cx="936104" cy="936104"/>
          </a:xfrm>
        </p:grpSpPr>
        <p:sp>
          <p:nvSpPr>
            <p:cNvPr id="33" name="弦形 32"/>
            <p:cNvSpPr/>
            <p:nvPr userDrawn="1"/>
          </p:nvSpPr>
          <p:spPr>
            <a:xfrm rot="6746465">
              <a:off x="5737587" y="6451264"/>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34" name="弧形 33"/>
            <p:cNvSpPr/>
            <p:nvPr userDrawn="1"/>
          </p:nvSpPr>
          <p:spPr>
            <a:xfrm>
              <a:off x="5631123"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35" name="组合 34"/>
          <p:cNvGrpSpPr/>
          <p:nvPr userDrawn="1"/>
        </p:nvGrpSpPr>
        <p:grpSpPr>
          <a:xfrm>
            <a:off x="845849" y="6345343"/>
            <a:ext cx="935617" cy="936104"/>
            <a:chOff x="846290" y="6343232"/>
            <a:chExt cx="936104" cy="936104"/>
          </a:xfrm>
        </p:grpSpPr>
        <p:sp>
          <p:nvSpPr>
            <p:cNvPr id="36" name="弦形 35"/>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37" name="弧形 36"/>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38" name="组合 37"/>
          <p:cNvGrpSpPr/>
          <p:nvPr userDrawn="1"/>
        </p:nvGrpSpPr>
        <p:grpSpPr>
          <a:xfrm>
            <a:off x="1776301" y="6345343"/>
            <a:ext cx="935617" cy="936104"/>
            <a:chOff x="846290" y="6343232"/>
            <a:chExt cx="936104" cy="936104"/>
          </a:xfrm>
        </p:grpSpPr>
        <p:sp>
          <p:nvSpPr>
            <p:cNvPr id="39" name="弦形 38"/>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40" name="弧形 39"/>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41" name="组合 40"/>
          <p:cNvGrpSpPr/>
          <p:nvPr userDrawn="1"/>
        </p:nvGrpSpPr>
        <p:grpSpPr>
          <a:xfrm>
            <a:off x="2706752" y="6345343"/>
            <a:ext cx="935617" cy="936104"/>
            <a:chOff x="846290" y="6343232"/>
            <a:chExt cx="936104" cy="936104"/>
          </a:xfrm>
        </p:grpSpPr>
        <p:sp>
          <p:nvSpPr>
            <p:cNvPr id="42" name="弦形 41"/>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43" name="弧形 42"/>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cxnSp>
        <p:nvCxnSpPr>
          <p:cNvPr id="44" name="直接连接符 43"/>
          <p:cNvCxnSpPr/>
          <p:nvPr userDrawn="1"/>
        </p:nvCxnSpPr>
        <p:spPr>
          <a:xfrm>
            <a:off x="3626911" y="6741368"/>
            <a:ext cx="7232233" cy="0"/>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sp>
        <p:nvSpPr>
          <p:cNvPr id="45" name="TextBox 15"/>
          <p:cNvSpPr txBox="1"/>
          <p:nvPr userDrawn="1"/>
        </p:nvSpPr>
        <p:spPr>
          <a:xfrm>
            <a:off x="10918024" y="6488668"/>
            <a:ext cx="79167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6" name="TextBox 45"/>
          <p:cNvSpPr txBox="1"/>
          <p:nvPr userDrawn="1"/>
        </p:nvSpPr>
        <p:spPr>
          <a:xfrm>
            <a:off x="1106017" y="6488668"/>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itchFamily="34" charset="-122"/>
                <a:ea typeface="微软雅黑" pitchFamily="34" charset="-122"/>
              </a:rPr>
              <a:t>目</a:t>
            </a:r>
            <a:endParaRPr lang="zh-CN" altLang="en-US" sz="1800">
              <a:solidFill>
                <a:schemeClr val="bg1"/>
              </a:solidFill>
              <a:latin typeface="微软雅黑" pitchFamily="34" charset="-122"/>
              <a:ea typeface="微软雅黑" pitchFamily="34" charset="-122"/>
            </a:endParaRPr>
          </a:p>
        </p:txBody>
      </p:sp>
      <p:sp>
        <p:nvSpPr>
          <p:cNvPr id="47" name="TextBox 46"/>
          <p:cNvSpPr txBox="1"/>
          <p:nvPr userDrawn="1"/>
        </p:nvSpPr>
        <p:spPr>
          <a:xfrm>
            <a:off x="2036468" y="6488668"/>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itchFamily="34" charset="-122"/>
                <a:ea typeface="微软雅黑" pitchFamily="34" charset="-122"/>
              </a:rPr>
              <a:t>录</a:t>
            </a:r>
            <a:endParaRPr lang="zh-CN" altLang="en-US" sz="1800">
              <a:solidFill>
                <a:schemeClr val="bg1"/>
              </a:solidFill>
              <a:latin typeface="微软雅黑" pitchFamily="34" charset="-122"/>
              <a:ea typeface="微软雅黑" pitchFamily="34" charset="-122"/>
            </a:endParaRPr>
          </a:p>
        </p:txBody>
      </p:sp>
      <p:sp>
        <p:nvSpPr>
          <p:cNvPr id="48" name="TextBox 47"/>
          <p:cNvSpPr txBox="1"/>
          <p:nvPr userDrawn="1"/>
        </p:nvSpPr>
        <p:spPr>
          <a:xfrm>
            <a:off x="2966920" y="6488734"/>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itchFamily="34" charset="-122"/>
                <a:ea typeface="微软雅黑" pitchFamily="34" charset="-122"/>
              </a:rPr>
              <a:t>页</a:t>
            </a:r>
            <a:endParaRPr lang="zh-CN" altLang="en-US" sz="1800">
              <a:solidFill>
                <a:schemeClr val="bg1"/>
              </a:solidFill>
              <a:latin typeface="微软雅黑" pitchFamily="34" charset="-122"/>
              <a:ea typeface="微软雅黑" pitchFamily="34" charset="-122"/>
            </a:endParaRPr>
          </a:p>
        </p:txBody>
      </p:sp>
      <p:cxnSp>
        <p:nvCxnSpPr>
          <p:cNvPr id="49" name="直接连接符 48"/>
          <p:cNvCxnSpPr/>
          <p:nvPr userDrawn="1"/>
        </p:nvCxnSpPr>
        <p:spPr>
          <a:xfrm flipH="1" flipV="1">
            <a:off x="842152" y="-1"/>
            <a:ext cx="0" cy="54000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userDrawn="1"/>
        </p:nvCxnSpPr>
        <p:spPr>
          <a:xfrm flipH="1">
            <a:off x="999233" y="0"/>
            <a:ext cx="0" cy="39600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51" name="矩形 24"/>
          <p:cNvSpPr>
            <a:spLocks noChangeArrowheads="1"/>
          </p:cNvSpPr>
          <p:nvPr userDrawn="1"/>
        </p:nvSpPr>
        <p:spPr bwMode="auto">
          <a:xfrm>
            <a:off x="1229673" y="170112"/>
            <a:ext cx="1768666" cy="369332"/>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smtClean="0">
                <a:solidFill>
                  <a:srgbClr val="00B0F0"/>
                </a:solidFill>
                <a:ea typeface="微软雅黑" pitchFamily="34" charset="-122"/>
                <a:cs typeface="Arial Unicode MS" panose="020b0604020202020204" pitchFamily="34" charset="-122"/>
              </a:rPr>
              <a:t>CONTENTS PAGE</a:t>
            </a:r>
            <a:endParaRPr lang="zh-CN" altLang="en-US" sz="1800" b="1">
              <a:solidFill>
                <a:srgbClr val="00B0F0"/>
              </a:solidFill>
              <a:ea typeface="微软雅黑" pitchFamily="34" charset="-122"/>
              <a:cs typeface="Arial Unicode MS" panose="020b0604020202020204" pitchFamily="34" charset="-122"/>
            </a:endParaRPr>
          </a:p>
        </p:txBody>
      </p:sp>
    </p:spTree>
    <p:extLst>
      <p:ext uri="{BB962C8B-B14F-4D97-AF65-F5344CB8AC3E}">
        <p14:creationId xmlns:p14="http://schemas.microsoft.com/office/powerpoint/2010/main" val="2692469375"/>
      </p:ext>
    </p:extLst>
  </p:cSld>
  <p:clrMapOvr>
    <a:masterClrMapping/>
  </p:clrMapOvr>
  <mc:AlternateContent>
    <mc:Choice xmlns:p14="http://schemas.microsoft.com/office/powerpoint/2010/main" Requires="p14">
      <p:transition spd="slow" p14:dur="2000"/>
    </mc:Choice>
    <mc:Fallback>
      <p:transition spd="slow"/>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自定义版式">
    <p:spTree>
      <p:nvGrpSpPr>
        <p:cNvPr id="1" name=""/>
        <p:cNvGrpSpPr/>
        <p:nvPr/>
      </p:nvGrpSpPr>
      <p:grpSpPr>
        <a:xfrm>
          <a:off x="0" y="0"/>
          <a:ext cx="0" cy="0"/>
        </a:xfrm>
      </p:grpSpPr>
      <p:cxnSp>
        <p:nvCxnSpPr>
          <p:cNvPr id="19" name="直接连接符 18"/>
          <p:cNvCxnSpPr/>
          <p:nvPr userDrawn="1"/>
        </p:nvCxnSpPr>
        <p:spPr>
          <a:xfrm flipV="1">
            <a:off x="11767421" y="6741368"/>
            <a:ext cx="424579" cy="1744"/>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0" y="6741368"/>
            <a:ext cx="863550" cy="0"/>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grpSp>
        <p:nvGrpSpPr>
          <p:cNvPr id="2" name="组合 20"/>
          <p:cNvGrpSpPr/>
          <p:nvPr userDrawn="1"/>
        </p:nvGrpSpPr>
        <p:grpSpPr>
          <a:xfrm>
            <a:off x="10846054" y="6343232"/>
            <a:ext cx="935617" cy="936104"/>
            <a:chOff x="5631123" y="6343232"/>
            <a:chExt cx="936104" cy="936104"/>
          </a:xfrm>
        </p:grpSpPr>
        <p:sp>
          <p:nvSpPr>
            <p:cNvPr id="22" name="弦形 21"/>
            <p:cNvSpPr/>
            <p:nvPr userDrawn="1"/>
          </p:nvSpPr>
          <p:spPr>
            <a:xfrm rot="6746465">
              <a:off x="5737587" y="6451264"/>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24" name="弧形 23"/>
            <p:cNvSpPr/>
            <p:nvPr userDrawn="1"/>
          </p:nvSpPr>
          <p:spPr>
            <a:xfrm>
              <a:off x="5631123"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3" name="组合 24"/>
          <p:cNvGrpSpPr/>
          <p:nvPr userDrawn="1"/>
        </p:nvGrpSpPr>
        <p:grpSpPr>
          <a:xfrm>
            <a:off x="845849" y="6345343"/>
            <a:ext cx="935617" cy="936104"/>
            <a:chOff x="846290" y="6343232"/>
            <a:chExt cx="936104" cy="936104"/>
          </a:xfrm>
        </p:grpSpPr>
        <p:sp>
          <p:nvSpPr>
            <p:cNvPr id="26" name="弦形 25"/>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27" name="弧形 26"/>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4" name="组合 27"/>
          <p:cNvGrpSpPr/>
          <p:nvPr userDrawn="1"/>
        </p:nvGrpSpPr>
        <p:grpSpPr>
          <a:xfrm>
            <a:off x="1776301" y="6345343"/>
            <a:ext cx="935617" cy="936104"/>
            <a:chOff x="846290" y="6343232"/>
            <a:chExt cx="936104" cy="936104"/>
          </a:xfrm>
        </p:grpSpPr>
        <p:sp>
          <p:nvSpPr>
            <p:cNvPr id="29" name="弦形 28"/>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30" name="弧形 29"/>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grpSp>
        <p:nvGrpSpPr>
          <p:cNvPr id="5" name="组合 30"/>
          <p:cNvGrpSpPr/>
          <p:nvPr userDrawn="1"/>
        </p:nvGrpSpPr>
        <p:grpSpPr>
          <a:xfrm>
            <a:off x="2706752" y="6345343"/>
            <a:ext cx="935617" cy="936104"/>
            <a:chOff x="846290" y="6343232"/>
            <a:chExt cx="936104" cy="936104"/>
          </a:xfrm>
        </p:grpSpPr>
        <p:sp>
          <p:nvSpPr>
            <p:cNvPr id="32" name="弦形 31"/>
            <p:cNvSpPr/>
            <p:nvPr userDrawn="1"/>
          </p:nvSpPr>
          <p:spPr>
            <a:xfrm rot="6746465">
              <a:off x="952754" y="6453395"/>
              <a:ext cx="720000" cy="720000"/>
            </a:xfrm>
            <a:prstGeom prst="chord">
              <a:avLst>
                <a:gd name="adj1" fmla="val 3577158"/>
                <a:gd name="adj2" fmla="val 15329001"/>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p>
          </p:txBody>
        </p:sp>
        <p:sp>
          <p:nvSpPr>
            <p:cNvPr id="33" name="弧形 32"/>
            <p:cNvSpPr/>
            <p:nvPr userDrawn="1"/>
          </p:nvSpPr>
          <p:spPr>
            <a:xfrm>
              <a:off x="846290" y="6343232"/>
              <a:ext cx="936104" cy="936104"/>
            </a:xfrm>
            <a:prstGeom prst="arc">
              <a:avLst>
                <a:gd name="adj1" fmla="val 11317002"/>
                <a:gd name="adj2" fmla="val 21097504"/>
              </a:avLst>
            </a:prstGeom>
            <a:ln w="22479">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800"/>
            </a:p>
          </p:txBody>
        </p:sp>
      </p:grpSp>
      <p:cxnSp>
        <p:nvCxnSpPr>
          <p:cNvPr id="34" name="直接连接符 33"/>
          <p:cNvCxnSpPr/>
          <p:nvPr userDrawn="1"/>
        </p:nvCxnSpPr>
        <p:spPr>
          <a:xfrm>
            <a:off x="3626911" y="6741368"/>
            <a:ext cx="7232233" cy="0"/>
          </a:xfrm>
          <a:prstGeom prst="line">
            <a:avLst/>
          </a:prstGeom>
          <a:ln w="22479">
            <a:solidFill>
              <a:srgbClr val="0066FF"/>
            </a:solidFill>
          </a:ln>
        </p:spPr>
        <p:style>
          <a:lnRef idx="1">
            <a:schemeClr val="accent1"/>
          </a:lnRef>
          <a:fillRef idx="0">
            <a:schemeClr val="accent1"/>
          </a:fillRef>
          <a:effectRef idx="0">
            <a:schemeClr val="accent1"/>
          </a:effectRef>
          <a:fontRef idx="minor">
            <a:schemeClr val="tx1"/>
          </a:fontRef>
        </p:style>
      </p:cxnSp>
      <p:sp>
        <p:nvSpPr>
          <p:cNvPr id="35" name="TextBox 15"/>
          <p:cNvSpPr txBox="1"/>
          <p:nvPr userDrawn="1"/>
        </p:nvSpPr>
        <p:spPr>
          <a:xfrm>
            <a:off x="10918024" y="6488668"/>
            <a:ext cx="79167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6" name="TextBox 35"/>
          <p:cNvSpPr txBox="1"/>
          <p:nvPr userDrawn="1"/>
        </p:nvSpPr>
        <p:spPr>
          <a:xfrm>
            <a:off x="1106017" y="6488668"/>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itchFamily="34" charset="-122"/>
                <a:ea typeface="微软雅黑" pitchFamily="34" charset="-122"/>
              </a:rPr>
              <a:t>过</a:t>
            </a:r>
            <a:endParaRPr lang="zh-CN" altLang="en-US" sz="1800">
              <a:solidFill>
                <a:schemeClr val="bg1"/>
              </a:solidFill>
              <a:latin typeface="微软雅黑" pitchFamily="34" charset="-122"/>
              <a:ea typeface="微软雅黑" pitchFamily="34" charset="-122"/>
            </a:endParaRPr>
          </a:p>
        </p:txBody>
      </p:sp>
      <p:sp>
        <p:nvSpPr>
          <p:cNvPr id="37" name="TextBox 36"/>
          <p:cNvSpPr txBox="1"/>
          <p:nvPr userDrawn="1"/>
        </p:nvSpPr>
        <p:spPr>
          <a:xfrm>
            <a:off x="2036468" y="6488668"/>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itchFamily="34" charset="-122"/>
                <a:ea typeface="微软雅黑" pitchFamily="34" charset="-122"/>
              </a:rPr>
              <a:t>渡</a:t>
            </a:r>
            <a:endParaRPr lang="zh-CN" altLang="en-US" sz="1800">
              <a:solidFill>
                <a:schemeClr val="bg1"/>
              </a:solidFill>
              <a:latin typeface="微软雅黑" pitchFamily="34" charset="-122"/>
              <a:ea typeface="微软雅黑" pitchFamily="34" charset="-122"/>
            </a:endParaRPr>
          </a:p>
        </p:txBody>
      </p:sp>
      <p:sp>
        <p:nvSpPr>
          <p:cNvPr id="38" name="TextBox 37"/>
          <p:cNvSpPr txBox="1"/>
          <p:nvPr userDrawn="1"/>
        </p:nvSpPr>
        <p:spPr>
          <a:xfrm>
            <a:off x="2966920" y="6488734"/>
            <a:ext cx="41528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smtClean="0">
                <a:solidFill>
                  <a:schemeClr val="bg1"/>
                </a:solidFill>
                <a:latin typeface="微软雅黑" pitchFamily="34" charset="-122"/>
                <a:ea typeface="微软雅黑" pitchFamily="34" charset="-122"/>
              </a:rPr>
              <a:t>页</a:t>
            </a:r>
            <a:endParaRPr lang="zh-CN" altLang="en-US" sz="1800">
              <a:solidFill>
                <a:schemeClr val="bg1"/>
              </a:solidFill>
              <a:latin typeface="微软雅黑" pitchFamily="34" charset="-122"/>
              <a:ea typeface="微软雅黑" pitchFamily="34" charset="-122"/>
            </a:endParaRPr>
          </a:p>
        </p:txBody>
      </p:sp>
      <p:cxnSp>
        <p:nvCxnSpPr>
          <p:cNvPr id="39" name="直接连接符 38"/>
          <p:cNvCxnSpPr/>
          <p:nvPr userDrawn="1"/>
        </p:nvCxnSpPr>
        <p:spPr>
          <a:xfrm flipH="1" flipV="1">
            <a:off x="842152" y="-1"/>
            <a:ext cx="0" cy="54000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999233" y="0"/>
            <a:ext cx="0" cy="39600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41" name="矩形 24"/>
          <p:cNvSpPr>
            <a:spLocks noChangeArrowheads="1"/>
          </p:cNvSpPr>
          <p:nvPr userDrawn="1"/>
        </p:nvSpPr>
        <p:spPr bwMode="auto">
          <a:xfrm>
            <a:off x="1229673" y="170112"/>
            <a:ext cx="1981370" cy="369332"/>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smtClean="0">
                <a:solidFill>
                  <a:srgbClr val="00B0F0"/>
                </a:solidFill>
                <a:ea typeface="微软雅黑" pitchFamily="34" charset="-122"/>
                <a:cs typeface="Arial Unicode MS" panose="020b0604020202020204" pitchFamily="34" charset="-122"/>
              </a:rPr>
              <a:t>TRANSITION  PAGE</a:t>
            </a:r>
          </a:p>
        </p:txBody>
      </p:sp>
    </p:spTree>
    <p:extLst>
      <p:ext uri="{BB962C8B-B14F-4D97-AF65-F5344CB8AC3E}">
        <p14:creationId xmlns:p14="http://schemas.microsoft.com/office/powerpoint/2010/main" val="2915635202"/>
      </p:ext>
    </p:extLst>
  </p:cSld>
  <p:clrMapOvr>
    <a:masterClrMapping/>
  </p:clrMapOvr>
  <mc:AlternateContent>
    <mc:Choice xmlns:p14="http://schemas.microsoft.com/office/powerpoint/2010/main" Requires="p14">
      <p:transition spd="slow" p14:dur="2000"/>
    </mc:Choice>
    <mc:Fallback>
      <p:transition spd="slow"/>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
        <p:nvSpPr>
          <p:cNvPr id="3" name="TextBox 2"/>
          <p:cNvSpPr txBox="1"/>
          <p:nvPr userDrawn="1"/>
        </p:nvSpPr>
        <p:spPr>
          <a:xfrm>
            <a:off x="397854" y="251766"/>
            <a:ext cx="276999"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800" b="1" smtClean="0">
                <a:solidFill>
                  <a:schemeClr val="tx1">
                    <a:lumMod val="75000"/>
                    <a:lumOff val="25000"/>
                  </a:schemeClr>
                </a:solidFill>
                <a:latin typeface="微软雅黑" pitchFamily="34" charset="-122"/>
                <a:ea typeface="微软雅黑" pitchFamily="34" charset="-122"/>
              </a:rPr>
              <a:t>第四章</a:t>
            </a:r>
            <a:endParaRPr lang="zh-CN" altLang="en-US" sz="1800" b="1">
              <a:solidFill>
                <a:schemeClr val="tx1">
                  <a:lumMod val="75000"/>
                  <a:lumOff val="25000"/>
                </a:schemeClr>
              </a:solidFill>
              <a:latin typeface="微软雅黑" pitchFamily="34" charset="-122"/>
              <a:ea typeface="微软雅黑" pitchFamily="34" charset="-122"/>
            </a:endParaRPr>
          </a:p>
        </p:txBody>
      </p:sp>
      <p:sp>
        <p:nvSpPr>
          <p:cNvPr id="4" name="TextBox 3"/>
          <p:cNvSpPr txBox="1"/>
          <p:nvPr userDrawn="1"/>
        </p:nvSpPr>
        <p:spPr>
          <a:xfrm>
            <a:off x="394877" y="1556792"/>
            <a:ext cx="276999" cy="3086654"/>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800" b="1" smtClean="0">
                <a:solidFill>
                  <a:schemeClr val="bg1"/>
                </a:solidFill>
                <a:latin typeface="微软雅黑" pitchFamily="34" charset="-122"/>
                <a:ea typeface="微软雅黑" pitchFamily="34" charset="-122"/>
              </a:rPr>
              <a:t>概率与概率分布</a:t>
            </a:r>
          </a:p>
        </p:txBody>
      </p:sp>
      <p:sp>
        <p:nvSpPr>
          <p:cNvPr id="5" name="TextBox 8"/>
          <p:cNvSpPr txBox="1"/>
          <p:nvPr userDrawn="1"/>
        </p:nvSpPr>
        <p:spPr>
          <a:xfrm>
            <a:off x="965808" y="159024"/>
            <a:ext cx="584457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mtClean="0">
                <a:solidFill>
                  <a:srgbClr val="5F5E5C"/>
                </a:solidFill>
                <a:latin typeface="华康俪金黑W8(P)" pitchFamily="34" charset="-122"/>
                <a:ea typeface="华康俪金黑W8(P)" pitchFamily="34" charset="-122"/>
              </a:rPr>
              <a:t>第一节  概率基础</a:t>
            </a:r>
            <a:endParaRPr lang="zh-CN" altLang="en-US" sz="2000" b="1">
              <a:solidFill>
                <a:srgbClr val="5F5E5C"/>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2579744538"/>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自定义版式">
    <p:spTree>
      <p:nvGrpSpPr>
        <p:cNvPr id="1" name=""/>
        <p:cNvGrpSpPr/>
        <p:nvPr/>
      </p:nvGrpSpPr>
      <p:grpSpPr>
        <a:xfrm>
          <a:off x="0" y="0"/>
          <a:ext cx="0" cy="0"/>
        </a:xfrm>
      </p:grpSpPr>
      <p:sp>
        <p:nvSpPr>
          <p:cNvPr id="3" name="TextBox 2"/>
          <p:cNvSpPr txBox="1"/>
          <p:nvPr userDrawn="1"/>
        </p:nvSpPr>
        <p:spPr>
          <a:xfrm>
            <a:off x="397854" y="251766"/>
            <a:ext cx="276999"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800" b="1" smtClean="0">
                <a:solidFill>
                  <a:schemeClr val="tx1">
                    <a:lumMod val="75000"/>
                    <a:lumOff val="25000"/>
                  </a:schemeClr>
                </a:solidFill>
                <a:latin typeface="微软雅黑" pitchFamily="34" charset="-122"/>
                <a:ea typeface="微软雅黑" pitchFamily="34" charset="-122"/>
              </a:rPr>
              <a:t>第四章</a:t>
            </a:r>
            <a:endParaRPr lang="zh-CN" altLang="en-US" sz="1800" b="1">
              <a:solidFill>
                <a:schemeClr val="tx1">
                  <a:lumMod val="75000"/>
                  <a:lumOff val="25000"/>
                </a:schemeClr>
              </a:solidFill>
              <a:latin typeface="微软雅黑" pitchFamily="34" charset="-122"/>
              <a:ea typeface="微软雅黑" pitchFamily="34" charset="-122"/>
            </a:endParaRPr>
          </a:p>
        </p:txBody>
      </p:sp>
      <p:sp>
        <p:nvSpPr>
          <p:cNvPr id="4" name="TextBox 3"/>
          <p:cNvSpPr txBox="1"/>
          <p:nvPr userDrawn="1"/>
        </p:nvSpPr>
        <p:spPr>
          <a:xfrm>
            <a:off x="394877" y="1556792"/>
            <a:ext cx="276999" cy="3086654"/>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800" b="1" smtClean="0">
                <a:solidFill>
                  <a:schemeClr val="bg1"/>
                </a:solidFill>
                <a:latin typeface="微软雅黑" pitchFamily="34" charset="-122"/>
                <a:ea typeface="微软雅黑" pitchFamily="34" charset="-122"/>
              </a:rPr>
              <a:t>概率与概率分布</a:t>
            </a:r>
          </a:p>
        </p:txBody>
      </p:sp>
      <p:sp>
        <p:nvSpPr>
          <p:cNvPr id="5" name="TextBox 8"/>
          <p:cNvSpPr txBox="1"/>
          <p:nvPr userDrawn="1"/>
        </p:nvSpPr>
        <p:spPr>
          <a:xfrm>
            <a:off x="965808" y="159024"/>
            <a:ext cx="584457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mtClean="0">
                <a:solidFill>
                  <a:srgbClr val="5F5E5C"/>
                </a:solidFill>
                <a:latin typeface="华康俪金黑W8(P)" pitchFamily="34" charset="-122"/>
                <a:ea typeface="华康俪金黑W8(P)" pitchFamily="34" charset="-122"/>
              </a:rPr>
              <a:t>第二节  离散型随机变量的概率分布</a:t>
            </a:r>
            <a:endParaRPr lang="zh-CN" altLang="en-US" sz="2000" b="1">
              <a:solidFill>
                <a:srgbClr val="5F5E5C"/>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2579744538"/>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spTree>
      <p:nvGrpSpPr>
        <p:cNvPr id="1" name=""/>
        <p:cNvGrpSpPr/>
        <p:nvPr/>
      </p:nvGrpSpPr>
      <p:grpSpPr>
        <a:xfrm>
          <a:off x="0" y="0"/>
          <a:ext cx="0" cy="0"/>
        </a:xfrm>
      </p:grpSpPr>
      <p:sp>
        <p:nvSpPr>
          <p:cNvPr id="3" name="TextBox 2"/>
          <p:cNvSpPr txBox="1"/>
          <p:nvPr userDrawn="1"/>
        </p:nvSpPr>
        <p:spPr>
          <a:xfrm>
            <a:off x="397854" y="251766"/>
            <a:ext cx="276999"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800" b="1" smtClean="0">
                <a:solidFill>
                  <a:schemeClr val="tx1">
                    <a:lumMod val="75000"/>
                    <a:lumOff val="25000"/>
                  </a:schemeClr>
                </a:solidFill>
                <a:latin typeface="微软雅黑" pitchFamily="34" charset="-122"/>
                <a:ea typeface="微软雅黑" pitchFamily="34" charset="-122"/>
              </a:rPr>
              <a:t>第四章</a:t>
            </a:r>
            <a:endParaRPr lang="zh-CN" altLang="en-US" sz="1800" b="1">
              <a:solidFill>
                <a:schemeClr val="tx1">
                  <a:lumMod val="75000"/>
                  <a:lumOff val="25000"/>
                </a:schemeClr>
              </a:solidFill>
              <a:latin typeface="微软雅黑" pitchFamily="34" charset="-122"/>
              <a:ea typeface="微软雅黑" pitchFamily="34" charset="-122"/>
            </a:endParaRPr>
          </a:p>
        </p:txBody>
      </p:sp>
      <p:sp>
        <p:nvSpPr>
          <p:cNvPr id="4" name="TextBox 3"/>
          <p:cNvSpPr txBox="1"/>
          <p:nvPr userDrawn="1"/>
        </p:nvSpPr>
        <p:spPr>
          <a:xfrm>
            <a:off x="394877" y="1556792"/>
            <a:ext cx="276999" cy="3086654"/>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800" b="1" smtClean="0">
                <a:solidFill>
                  <a:schemeClr val="bg1"/>
                </a:solidFill>
                <a:latin typeface="微软雅黑" pitchFamily="34" charset="-122"/>
                <a:ea typeface="微软雅黑" pitchFamily="34" charset="-122"/>
              </a:rPr>
              <a:t>概率与概率分布</a:t>
            </a:r>
          </a:p>
        </p:txBody>
      </p:sp>
      <p:sp>
        <p:nvSpPr>
          <p:cNvPr id="5" name="TextBox 8"/>
          <p:cNvSpPr txBox="1"/>
          <p:nvPr userDrawn="1"/>
        </p:nvSpPr>
        <p:spPr>
          <a:xfrm>
            <a:off x="965808" y="159024"/>
            <a:ext cx="584457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mtClean="0">
                <a:solidFill>
                  <a:srgbClr val="5F5E5C"/>
                </a:solidFill>
                <a:latin typeface="华康俪金黑W8(P)" pitchFamily="34" charset="-122"/>
                <a:ea typeface="华康俪金黑W8(P)" pitchFamily="34" charset="-122"/>
              </a:rPr>
              <a:t>第三节   连续型随机变量的概率分布</a:t>
            </a:r>
            <a:endParaRPr lang="zh-CN" altLang="en-US" sz="2000" b="1">
              <a:solidFill>
                <a:srgbClr val="5F5E5C"/>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2579744538"/>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自定义版式">
    <p:spTree>
      <p:nvGrpSpPr>
        <p:cNvPr id="1" name=""/>
        <p:cNvGrpSpPr/>
        <p:nvPr/>
      </p:nvGrpSpPr>
      <p:grpSpPr>
        <a:xfrm>
          <a:off x="0" y="0"/>
          <a:ext cx="0" cy="0"/>
        </a:xfrm>
      </p:grpSpPr>
      <p:sp>
        <p:nvSpPr>
          <p:cNvPr id="3" name="TextBox 2"/>
          <p:cNvSpPr txBox="1"/>
          <p:nvPr userDrawn="1"/>
        </p:nvSpPr>
        <p:spPr>
          <a:xfrm>
            <a:off x="397854" y="251766"/>
            <a:ext cx="276999" cy="1090985"/>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800" b="1" smtClean="0">
                <a:solidFill>
                  <a:schemeClr val="tx1">
                    <a:lumMod val="75000"/>
                    <a:lumOff val="25000"/>
                  </a:schemeClr>
                </a:solidFill>
                <a:latin typeface="微软雅黑" pitchFamily="34" charset="-122"/>
                <a:ea typeface="微软雅黑" pitchFamily="34" charset="-122"/>
              </a:rPr>
              <a:t>第四章</a:t>
            </a:r>
            <a:endParaRPr lang="zh-CN" altLang="en-US" sz="1800" b="1">
              <a:solidFill>
                <a:schemeClr val="tx1">
                  <a:lumMod val="75000"/>
                  <a:lumOff val="25000"/>
                </a:schemeClr>
              </a:solidFill>
              <a:latin typeface="微软雅黑" pitchFamily="34" charset="-122"/>
              <a:ea typeface="微软雅黑" pitchFamily="34" charset="-122"/>
            </a:endParaRPr>
          </a:p>
        </p:txBody>
      </p:sp>
      <p:sp>
        <p:nvSpPr>
          <p:cNvPr id="4" name="TextBox 3"/>
          <p:cNvSpPr txBox="1"/>
          <p:nvPr userDrawn="1"/>
        </p:nvSpPr>
        <p:spPr>
          <a:xfrm>
            <a:off x="394877" y="1556792"/>
            <a:ext cx="276999" cy="3086654"/>
          </a:xfrm>
          <a:prstGeom prst="rect">
            <a:avLst/>
          </a:prstGeom>
          <a:noFill/>
        </p:spPr>
        <p:txBody>
          <a:bodyPr vert="eaVert"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800" b="1" smtClean="0">
                <a:solidFill>
                  <a:schemeClr val="bg1"/>
                </a:solidFill>
                <a:latin typeface="微软雅黑" pitchFamily="34" charset="-122"/>
                <a:ea typeface="微软雅黑" pitchFamily="34" charset="-122"/>
              </a:rPr>
              <a:t>概率与概率分布</a:t>
            </a:r>
          </a:p>
        </p:txBody>
      </p:sp>
      <p:sp>
        <p:nvSpPr>
          <p:cNvPr id="5" name="TextBox 8"/>
          <p:cNvSpPr txBox="1"/>
          <p:nvPr userDrawn="1"/>
        </p:nvSpPr>
        <p:spPr>
          <a:xfrm>
            <a:off x="965808" y="159024"/>
            <a:ext cx="5844572"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mtClean="0">
                <a:solidFill>
                  <a:srgbClr val="5F5E5C"/>
                </a:solidFill>
                <a:latin typeface="华康俪金黑W8(P)" pitchFamily="34" charset="-122"/>
                <a:ea typeface="华康俪金黑W8(P)" pitchFamily="34" charset="-122"/>
              </a:rPr>
              <a:t>第四节   极限定理</a:t>
            </a:r>
            <a:endParaRPr lang="zh-CN" altLang="en-US" sz="2000" b="1">
              <a:solidFill>
                <a:srgbClr val="5F5E5C"/>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2579744538"/>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最后空白">
    <p:spTree>
      <p:nvGrpSpPr>
        <p:cNvPr id="1" name=""/>
        <p:cNvGrpSpPr/>
        <p:nvPr/>
      </p:nvGrpSpPr>
      <p:grpSpPr>
        <a:xfrm>
          <a:off x="0" y="0"/>
          <a:ext cx="0" cy="0"/>
        </a:xfrm>
      </p:grpSpPr>
      <p:pic>
        <p:nvPicPr>
          <p:cNvPr id="3" name="Picture 2" descr="C:\Documents and Settings\tdz\桌面\新建文件夹\为高手鼓掌.jpg"/>
          <p:cNvPicPr>
            <a:picLocks noChangeAspect="1" noChangeArrowheads="1"/>
          </p:cNvPicPr>
          <p:nvPr userDrawn="1"/>
        </p:nvPicPr>
        <p:blipFill>
          <a:blip r:embed="rId1">
            <a:extLst>
              <a:ext uri="{28A0092B-C50C-407E-A947-70E740481C1C}">
                <a14:useLocalDpi xmlns:a14="http://schemas.microsoft.com/office/drawing/2010/main"/>
              </a:ext>
            </a:extLst>
          </a:blip>
          <a:stretch>
            <a:fillRect/>
          </a:stretch>
        </p:blipFill>
        <p:spPr bwMode="auto">
          <a:xfrm>
            <a:off x="77417"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pic>
        <p:nvPicPr>
          <p:cNvPr id="4" name="Picture 3" descr="C:\Documents and Settings\tdz\桌面\新建文件夹\20121281732304920306.jpg"/>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3123806"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pic>
        <p:nvPicPr>
          <p:cNvPr id="5" name="Picture 4" descr="C:\Documents and Settings\tdz\桌面\新建文件夹\2012511855371554.jpg"/>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6152987"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sp>
        <p:nvSpPr>
          <p:cNvPr id="6" name="Oval 60">
            <a:hlinkClick r:id="rId4"/>
          </p:cNvPr>
          <p:cNvSpPr>
            <a:spLocks noChangeArrowheads="1"/>
          </p:cNvSpPr>
          <p:nvPr userDrawn="1"/>
        </p:nvSpPr>
        <p:spPr bwMode="auto">
          <a:xfrm>
            <a:off x="5964336" y="2757882"/>
            <a:ext cx="443894" cy="523996"/>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7" name="Oval 61">
            <a:hlinkClick r:id="rId5"/>
          </p:cNvPr>
          <p:cNvSpPr>
            <a:spLocks noChangeArrowheads="1"/>
          </p:cNvSpPr>
          <p:nvPr userDrawn="1"/>
        </p:nvSpPr>
        <p:spPr bwMode="auto">
          <a:xfrm>
            <a:off x="5976295" y="3566502"/>
            <a:ext cx="419977" cy="521615"/>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8" name="矩形​​ 5"/>
          <p:cNvSpPr>
            <a:spLocks noChangeArrowheads="1"/>
          </p:cNvSpPr>
          <p:nvPr userDrawn="1"/>
        </p:nvSpPr>
        <p:spPr bwMode="auto">
          <a:xfrm>
            <a:off x="-1586" y="0"/>
            <a:ext cx="12187237" cy="4485728"/>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a:sym typeface="Arial" pitchFamily="34" charset="0"/>
            </a:endParaRPr>
          </a:p>
        </p:txBody>
      </p:sp>
      <p:sp>
        <p:nvSpPr>
          <p:cNvPr id="10" name="Line 5"/>
          <p:cNvSpPr>
            <a:spLocks noChangeShapeType="1"/>
          </p:cNvSpPr>
          <p:nvPr userDrawn="1"/>
        </p:nvSpPr>
        <p:spPr bwMode="auto">
          <a:xfrm>
            <a:off x="-1587" y="3914247"/>
            <a:ext cx="1922479" cy="15481"/>
          </a:xfrm>
          <a:prstGeom prst="line">
            <a:avLst/>
          </a:prstGeom>
          <a:noFill/>
          <a:ln w="33338">
            <a:solidFill>
              <a:srgbClr val="FFFFFF"/>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11" name="Line 19"/>
          <p:cNvSpPr>
            <a:spLocks noChangeShapeType="1"/>
          </p:cNvSpPr>
          <p:nvPr userDrawn="1"/>
        </p:nvSpPr>
        <p:spPr bwMode="auto">
          <a:xfrm flipH="1">
            <a:off x="1920893" y="2741209"/>
            <a:ext cx="199973" cy="1188519"/>
          </a:xfrm>
          <a:prstGeom prst="line">
            <a:avLst/>
          </a:prstGeom>
          <a:noFill/>
          <a:ln w="33338">
            <a:solidFill>
              <a:schemeClr val="bg1"/>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12" name="Line 21"/>
          <p:cNvSpPr>
            <a:spLocks noChangeShapeType="1"/>
          </p:cNvSpPr>
          <p:nvPr userDrawn="1"/>
        </p:nvSpPr>
        <p:spPr bwMode="auto">
          <a:xfrm>
            <a:off x="3133423" y="2562571"/>
            <a:ext cx="7936" cy="1806596"/>
          </a:xfrm>
          <a:prstGeom prst="line">
            <a:avLst/>
          </a:prstGeom>
          <a:noFill/>
          <a:ln w="33338">
            <a:solidFill>
              <a:schemeClr val="bg1"/>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21" name="Freeform 11"/>
          <p:cNvSpPr/>
          <p:nvPr userDrawn="1"/>
        </p:nvSpPr>
        <p:spPr bwMode="auto">
          <a:xfrm>
            <a:off x="1152746" y="2738824"/>
            <a:ext cx="980819" cy="198880"/>
          </a:xfrm>
          <a:custGeom>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22" name="Freeform 13"/>
          <p:cNvSpPr/>
          <p:nvPr userDrawn="1"/>
        </p:nvSpPr>
        <p:spPr bwMode="auto">
          <a:xfrm>
            <a:off x="2101818" y="2460157"/>
            <a:ext cx="1566455" cy="309635"/>
          </a:xfrm>
          <a:custGeom>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cxnLst>
              <a:cxn ang="T8">
                <a:pos x="T0" y="T1"/>
              </a:cxn>
              <a:cxn ang="T9">
                <a:pos x="T2" y="T3"/>
              </a:cxn>
              <a:cxn ang="T10">
                <a:pos x="T4" y="T5"/>
              </a:cxn>
              <a:cxn ang="T11">
                <a:pos x="T6" y="T7"/>
              </a:cxn>
            </a:cxnLst>
            <a:rect l="T12" t="T13" r="T14" b="T15"/>
            <a:pathLst>
              <a:path w="985"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23" name="Freeform 15"/>
          <p:cNvSpPr/>
          <p:nvPr userDrawn="1"/>
        </p:nvSpPr>
        <p:spPr bwMode="auto">
          <a:xfrm>
            <a:off x="1259081" y="946519"/>
            <a:ext cx="2540925" cy="845540"/>
          </a:xfrm>
          <a:custGeom>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24" name="Freeform 16"/>
          <p:cNvSpPr/>
          <p:nvPr userDrawn="1"/>
        </p:nvSpPr>
        <p:spPr bwMode="auto">
          <a:xfrm>
            <a:off x="936897" y="1778962"/>
            <a:ext cx="325353" cy="1190901"/>
          </a:xfrm>
          <a:custGeom>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25" name="Freeform 17"/>
          <p:cNvSpPr/>
          <p:nvPr userDrawn="1"/>
        </p:nvSpPr>
        <p:spPr bwMode="auto">
          <a:xfrm>
            <a:off x="3671447" y="952475"/>
            <a:ext cx="1307759" cy="1529117"/>
          </a:xfrm>
          <a:custGeom>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26" name="Line 51"/>
          <p:cNvSpPr>
            <a:spLocks noChangeShapeType="1"/>
          </p:cNvSpPr>
          <p:nvPr userDrawn="1"/>
        </p:nvSpPr>
        <p:spPr bwMode="auto">
          <a:xfrm>
            <a:off x="3127078" y="4366789"/>
            <a:ext cx="9064922" cy="0"/>
          </a:xfrm>
          <a:prstGeom prst="line">
            <a:avLst/>
          </a:prstGeom>
          <a:noFill/>
          <a:ln w="33338">
            <a:solidFill>
              <a:srgbClr val="FFFFFF"/>
            </a:solid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FFFFFF"/>
              </a:solidFill>
              <a:latin typeface="Arial"/>
            </a:endParaRPr>
          </a:p>
        </p:txBody>
      </p:sp>
      <p:sp>
        <p:nvSpPr>
          <p:cNvPr id="31" name="TextBox 29"/>
          <p:cNvSpPr txBox="1"/>
          <p:nvPr userDrawn="1"/>
        </p:nvSpPr>
        <p:spPr>
          <a:xfrm rot="20445247">
            <a:off x="1389084" y="1492265"/>
            <a:ext cx="2953839" cy="923519"/>
          </a:xfrm>
          <a:prstGeom prst="rect">
            <a:avLst/>
          </a:prstGeom>
          <a:noFill/>
        </p:spPr>
        <p:txBody>
          <a:bodyPr wrap="none" lIns="91417" tIns="45708" rIns="91417" bIns="4570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zh-CN" altLang="en-US" sz="5400" b="1">
                <a:solidFill>
                  <a:srgbClr val="FFFFFF"/>
                </a:solidFill>
                <a:latin typeface="微软雅黑" pitchFamily="34" charset="-122"/>
                <a:ea typeface="微软雅黑" pitchFamily="34" charset="-122"/>
              </a:rPr>
              <a:t>谢谢观看</a:t>
            </a:r>
          </a:p>
        </p:txBody>
      </p:sp>
      <p:pic>
        <p:nvPicPr>
          <p:cNvPr id="34" name="Picture 4" descr="C:\Documents and Settings\tdz\桌面\新建文件夹\欢迎02.jpg"/>
          <p:cNvPicPr>
            <a:picLocks noChangeAspect="1" noChangeArrowheads="1"/>
          </p:cNvPicPr>
          <p:nvPr userDrawn="1"/>
        </p:nvPicPr>
        <p:blipFill>
          <a:blip r:embed="rId6">
            <a:extLst>
              <a:ext uri="{28A0092B-C50C-407E-A947-70E740481C1C}">
                <a14:useLocalDpi xmlns:a14="http://schemas.microsoft.com/office/drawing/2010/main"/>
              </a:ext>
            </a:extLst>
          </a:blip>
          <a:stretch>
            <a:fillRect/>
          </a:stretch>
        </p:blipFill>
        <p:spPr bwMode="auto">
          <a:xfrm>
            <a:off x="9190154" y="4636410"/>
            <a:ext cx="2908042" cy="1818421"/>
          </a:xfrm>
          <a:prstGeom prst="rect">
            <a:avLst/>
          </a:prstGeom>
          <a:noFill/>
          <a:ln w="28575">
            <a:solidFill>
              <a:srgbClr val="3B79CE"/>
            </a:solidFill>
          </a:ln>
          <a:effectLst/>
          <a:extLst>
            <a:ext uri="{909E8E84-426E-40DD-AFC4-6F175D3DCCD1}">
              <a14:hiddenFill xmlns:a14="http://schemas.microsoft.com/office/drawing/2010/main">
                <a:solidFill>
                  <a:srgbClr val="FFFFFF"/>
                </a:solidFill>
              </a14:hiddenFill>
            </a:ext>
          </a:extLst>
        </p:spPr>
      </p:pic>
      <p:sp>
        <p:nvSpPr>
          <p:cNvPr id="19" name="Oval 60">
            <a:hlinkClick r:id="rId4"/>
          </p:cNvPr>
          <p:cNvSpPr>
            <a:spLocks noChangeArrowheads="1"/>
          </p:cNvSpPr>
          <p:nvPr userDrawn="1"/>
        </p:nvSpPr>
        <p:spPr bwMode="auto">
          <a:xfrm>
            <a:off x="5964336" y="2757882"/>
            <a:ext cx="443894" cy="523996"/>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20" name="Oval 60">
            <a:hlinkClick r:id="rId4"/>
          </p:cNvPr>
          <p:cNvSpPr>
            <a:spLocks noChangeArrowheads="1"/>
          </p:cNvSpPr>
          <p:nvPr userDrawn="1"/>
        </p:nvSpPr>
        <p:spPr bwMode="auto">
          <a:xfrm>
            <a:off x="5820319" y="1991986"/>
            <a:ext cx="443894" cy="523996"/>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27" name="Oval 61">
            <a:hlinkClick r:id="rId5"/>
          </p:cNvPr>
          <p:cNvSpPr>
            <a:spLocks noChangeArrowheads="1"/>
          </p:cNvSpPr>
          <p:nvPr userDrawn="1"/>
        </p:nvSpPr>
        <p:spPr bwMode="auto">
          <a:xfrm>
            <a:off x="5832278" y="2800606"/>
            <a:ext cx="419977" cy="521615"/>
          </a:xfrm>
          <a:prstGeom prst="ellipse">
            <a:avLst/>
          </a:prstGeom>
          <a:solidFill>
            <a:srgbClr val="0079C5">
              <a:alpha val="0"/>
            </a:srgbClr>
          </a:solidFill>
          <a:ln w="33338">
            <a:noFill/>
            <a:miter lim="800000"/>
          </a:ln>
        </p:spPr>
        <p:txBody>
          <a:bodyPr lIns="91417" tIns="45708" rIns="91417" bIns="4570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zh-CN" altLang="en-US">
              <a:solidFill>
                <a:srgbClr val="000000"/>
              </a:solidFill>
              <a:latin typeface="Arial" pitchFamily="34" charset="0"/>
            </a:endParaRPr>
          </a:p>
        </p:txBody>
      </p:sp>
      <p:sp>
        <p:nvSpPr>
          <p:cNvPr id="28" name="Oval 25"/>
          <p:cNvSpPr>
            <a:spLocks noChangeArrowheads="1"/>
          </p:cNvSpPr>
          <p:nvPr userDrawn="1"/>
        </p:nvSpPr>
        <p:spPr bwMode="auto">
          <a:xfrm>
            <a:off x="5343140" y="1221660"/>
            <a:ext cx="1190875" cy="1105953"/>
          </a:xfrm>
          <a:prstGeom prst="ellipse">
            <a:avLst/>
          </a:prstGeom>
          <a:solidFill>
            <a:schemeClr val="bg1"/>
          </a:solidFill>
          <a:ln w="33338">
            <a:solidFill>
              <a:srgbClr val="FFFFFF"/>
            </a:solidFill>
            <a:miter lim="800000"/>
          </a:ln>
        </p:spPr>
        <p:txBody>
          <a:bodyPr lIns="91416" tIns="45718" rIns="91416" bIns="4571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128"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000000"/>
              </a:solidFill>
              <a:effectLst/>
              <a:uLnTx/>
              <a:uFillTx/>
              <a:latin typeface="Arial" pitchFamily="34" charset="0"/>
            </a:endParaRPr>
          </a:p>
        </p:txBody>
      </p:sp>
      <p:sp>
        <p:nvSpPr>
          <p:cNvPr id="29" name="Text Box 52"/>
          <p:cNvSpPr txBox="1">
            <a:spLocks noChangeArrowheads="1"/>
          </p:cNvSpPr>
          <p:nvPr userDrawn="1"/>
        </p:nvSpPr>
        <p:spPr bwMode="auto">
          <a:xfrm>
            <a:off x="6528047" y="2663104"/>
            <a:ext cx="4146165" cy="351281"/>
          </a:xfrm>
          <a:prstGeom prst="rect">
            <a:avLst/>
          </a:prstGeom>
          <a:noFill/>
          <a:ln w="9525">
            <a:noFill/>
            <a:miter lim="800000"/>
          </a:ln>
        </p:spPr>
        <p:txBody>
          <a:bodyPr lIns="91404" tIns="45714" rIns="91404"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en-US" altLang="zh-CN" sz="2300" b="0" i="0" u="none" strike="noStrike" kern="0" cap="none" spc="0" normalizeH="0" baseline="0" noProof="0" smtClean="0">
                <a:ln>
                  <a:noFill/>
                </a:ln>
                <a:solidFill>
                  <a:schemeClr val="bg1"/>
                </a:solidFill>
                <a:effectLst/>
                <a:uLnTx/>
                <a:uFillTx/>
                <a:latin typeface="Arial" pitchFamily="34" charset="0"/>
              </a:rPr>
              <a:t>http://www.bjjqe.com/</a:t>
            </a:r>
            <a:endParaRPr kumimoji="0" lang="en-GB" altLang="zh-CN" sz="2300" b="0" i="0" u="none" strike="noStrike" kern="0" cap="none" spc="0" normalizeH="0" baseline="0" noProof="0">
              <a:ln>
                <a:noFill/>
              </a:ln>
              <a:solidFill>
                <a:schemeClr val="bg1"/>
              </a:solidFill>
              <a:effectLst/>
              <a:uLnTx/>
              <a:uFillTx/>
              <a:latin typeface="Arial" pitchFamily="34" charset="0"/>
            </a:endParaRPr>
          </a:p>
        </p:txBody>
      </p:sp>
      <p:sp>
        <p:nvSpPr>
          <p:cNvPr id="30" name="Text Box 62"/>
          <p:cNvSpPr txBox="1">
            <a:spLocks noChangeArrowheads="1"/>
          </p:cNvSpPr>
          <p:nvPr userDrawn="1"/>
        </p:nvSpPr>
        <p:spPr bwMode="auto">
          <a:xfrm>
            <a:off x="6528048" y="1484784"/>
            <a:ext cx="4764187" cy="599053"/>
          </a:xfrm>
          <a:prstGeom prst="rect">
            <a:avLst/>
          </a:prstGeom>
          <a:noFill/>
          <a:ln w="9525">
            <a:noFill/>
            <a:miter lim="800000"/>
          </a:ln>
        </p:spPr>
        <p:txBody>
          <a:bodyPr lIns="91404" tIns="45714" rIns="91404"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2300" b="0" i="0" u="none" strike="noStrike" kern="0" cap="none" spc="0" normalizeH="0" baseline="0" noProof="0">
                <a:ln>
                  <a:noFill/>
                </a:ln>
                <a:solidFill>
                  <a:schemeClr val="bg1"/>
                </a:solidFill>
                <a:effectLst/>
                <a:uLnTx/>
                <a:uFillTx/>
                <a:latin typeface="微软雅黑" pitchFamily="34" charset="-122"/>
                <a:ea typeface="微软雅黑" pitchFamily="34" charset="-122"/>
              </a:rPr>
              <a:t>课件制作</a:t>
            </a:r>
            <a:r>
              <a:rPr kumimoji="0" lang="zh-CN" altLang="en-US" sz="2300" b="0" i="0" u="none" strike="noStrike" kern="0" cap="none" spc="0" normalizeH="0" baseline="0" noProof="0" smtClean="0">
                <a:ln>
                  <a:noFill/>
                </a:ln>
                <a:solidFill>
                  <a:schemeClr val="bg1"/>
                </a:solidFill>
                <a:effectLst/>
                <a:uLnTx/>
                <a:uFillTx/>
                <a:latin typeface="微软雅黑" pitchFamily="34" charset="-122"/>
                <a:ea typeface="微软雅黑" pitchFamily="34" charset="-122"/>
              </a:rPr>
              <a:t>：金企鹅文化发展中心</a:t>
            </a:r>
            <a:endParaRPr kumimoji="0" lang="en-GB" altLang="zh-CN" sz="23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32" name="Oval 25"/>
          <p:cNvSpPr>
            <a:spLocks noChangeArrowheads="1"/>
          </p:cNvSpPr>
          <p:nvPr userDrawn="1"/>
        </p:nvSpPr>
        <p:spPr bwMode="auto">
          <a:xfrm>
            <a:off x="5584440" y="2491661"/>
            <a:ext cx="708275" cy="657767"/>
          </a:xfrm>
          <a:prstGeom prst="ellipse">
            <a:avLst/>
          </a:prstGeom>
          <a:solidFill>
            <a:schemeClr val="bg1"/>
          </a:solidFill>
          <a:ln w="33338">
            <a:solidFill>
              <a:srgbClr val="FFFFFF"/>
            </a:solidFill>
            <a:miter lim="800000"/>
          </a:ln>
        </p:spPr>
        <p:txBody>
          <a:bodyPr lIns="91416" tIns="45718" rIns="91416" bIns="4571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128"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000000"/>
              </a:solidFill>
              <a:effectLst/>
              <a:uLnTx/>
              <a:uFillTx/>
              <a:latin typeface="Arial" pitchFamily="34" charset="0"/>
            </a:endParaRPr>
          </a:p>
        </p:txBody>
      </p:sp>
      <p:pic>
        <p:nvPicPr>
          <p:cNvPr id="33" name="图片 32" descr="金企鹅标（透明）.png"/>
          <p:cNvPicPr>
            <a:picLocks noChangeAspect="1"/>
          </p:cNvPicPr>
          <p:nvPr userDrawn="1"/>
        </p:nvPicPr>
        <p:blipFill>
          <a:blip r:embed="rId7"/>
          <a:stretch>
            <a:fillRect/>
          </a:stretch>
        </p:blipFill>
        <p:spPr>
          <a:xfrm>
            <a:off x="5484716" y="1351857"/>
            <a:ext cx="904795" cy="762003"/>
          </a:xfrm>
          <a:prstGeom prst="rect">
            <a:avLst/>
          </a:prstGeom>
        </p:spPr>
      </p:pic>
      <p:sp>
        <p:nvSpPr>
          <p:cNvPr id="35" name="KSO_Shape"/>
          <p:cNvSpPr/>
          <p:nvPr userDrawn="1"/>
        </p:nvSpPr>
        <p:spPr>
          <a:xfrm>
            <a:off x="5689477" y="2571059"/>
            <a:ext cx="478791" cy="495300"/>
          </a:xfrm>
          <a:custGeom>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ysClr val="windowText" lastClr="000000"/>
          </a:solidFill>
          <a:ln w="12700" cap="flat" cmpd="sng" algn="ctr">
            <a:noFill/>
            <a:prstDash val="solid"/>
            <a:miter lim="800000"/>
          </a:ln>
          <a:effectLst/>
        </p:spPr>
        <p:txBody>
          <a:bodyPr lIns="91416" tIns="45718" rIns="91416" bIns="45718" anchor="ctr"/>
          <a:lstStyle>
            <a:defPPr>
              <a:defRPr lang="zh-CN"/>
            </a:defPPr>
            <a:lvl1pPr marL="0" algn="l" defTabSz="914400" rtl="0" eaLnBrk="0" fontAlgn="base" latinLnBrk="0" hangingPunct="0">
              <a:spcBef>
                <a:spcPct val="0"/>
              </a:spcBef>
              <a:spcAft>
                <a:spcPct val="0"/>
              </a:spcAft>
              <a:defRPr sz="1800" kern="1200">
                <a:solidFill>
                  <a:schemeClr val="lt1"/>
                </a:solidFill>
                <a:latin typeface="+mn-lt"/>
                <a:ea typeface="+mn-ea"/>
                <a:cs typeface="+mn-cs"/>
              </a:defRPr>
            </a:lvl1pPr>
            <a:lvl2pPr marL="457200" algn="l" defTabSz="914400" rtl="0" eaLnBrk="0" fontAlgn="base" latinLnBrk="0" hangingPunct="0">
              <a:spcBef>
                <a:spcPct val="0"/>
              </a:spcBef>
              <a:spcAft>
                <a:spcPct val="0"/>
              </a:spcAft>
              <a:defRPr sz="1800" kern="1200">
                <a:solidFill>
                  <a:schemeClr val="lt1"/>
                </a:solidFill>
                <a:latin typeface="+mn-lt"/>
                <a:ea typeface="+mn-ea"/>
                <a:cs typeface="+mn-cs"/>
              </a:defRPr>
            </a:lvl2pPr>
            <a:lvl3pPr marL="914400" algn="l" defTabSz="914400" rtl="0" eaLnBrk="0" fontAlgn="base" latinLnBrk="0" hangingPunct="0">
              <a:spcBef>
                <a:spcPct val="0"/>
              </a:spcBef>
              <a:spcAft>
                <a:spcPct val="0"/>
              </a:spcAft>
              <a:defRPr sz="1800" kern="1200">
                <a:solidFill>
                  <a:schemeClr val="lt1"/>
                </a:solidFill>
                <a:latin typeface="+mn-lt"/>
                <a:ea typeface="+mn-ea"/>
                <a:cs typeface="+mn-cs"/>
              </a:defRPr>
            </a:lvl3pPr>
            <a:lvl4pPr marL="1371600" algn="l" defTabSz="914400" rtl="0" eaLnBrk="0" fontAlgn="base" latinLnBrk="0" hangingPunct="0">
              <a:spcBef>
                <a:spcPct val="0"/>
              </a:spcBef>
              <a:spcAft>
                <a:spcPct val="0"/>
              </a:spcAft>
              <a:defRPr sz="1800" kern="1200">
                <a:solidFill>
                  <a:schemeClr val="lt1"/>
                </a:solidFill>
                <a:latin typeface="+mn-lt"/>
                <a:ea typeface="+mn-ea"/>
                <a:cs typeface="+mn-cs"/>
              </a:defRPr>
            </a:lvl4pPr>
            <a:lvl5pPr marL="1828800" algn="l" defTabSz="914400" rtl="0" eaLnBrk="0" fontAlgn="base" latinLnBrk="0" hangingPunct="0">
              <a:spcBef>
                <a:spcPct val="0"/>
              </a:spcBef>
              <a:spcAft>
                <a:spcPct val="0"/>
              </a:spcAft>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a:ea typeface="宋体"/>
              <a:cs typeface="+mn-cs"/>
            </a:endParaRPr>
          </a:p>
        </p:txBody>
      </p:sp>
    </p:spTree>
    <p:extLst>
      <p:ext uri="{BB962C8B-B14F-4D97-AF65-F5344CB8AC3E}">
        <p14:creationId xmlns:p14="http://schemas.microsoft.com/office/powerpoint/2010/main" val="2671048575"/>
      </p:ext>
    </p:extLst>
  </p:cSld>
  <p:clrMapOvr>
    <a:masterClrMapping/>
  </p:clrMapOvr>
  <p:transition spd="slow">
    <p:push dir="u"/>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6F6F6"/>
        </a:solidFill>
        <a:effectLst/>
      </p:bgPr>
    </p:bg>
    <p:spTree>
      <p:nvGrpSpPr>
        <p:cNvPr id="1" name=""/>
        <p:cNvGrpSpPr/>
        <p:nvPr/>
      </p:nvGrpSpPr>
      <p:grpSpPr>
        <a:xfrm>
          <a:off x="0" y="0"/>
          <a:ext cx="0" cy="0"/>
        </a:xfrm>
      </p:grpSpPr>
      <p:sp>
        <p:nvSpPr>
          <p:cNvPr id="33" name="燕尾形 32"/>
          <p:cNvSpPr/>
          <p:nvPr userDrawn="1"/>
        </p:nvSpPr>
        <p:spPr>
          <a:xfrm>
            <a:off x="754878" y="620992"/>
            <a:ext cx="5844916" cy="201600"/>
          </a:xfrm>
          <a:prstGeom prst="chevron">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36" name="矩形 35"/>
          <p:cNvSpPr/>
          <p:nvPr userDrawn="1"/>
        </p:nvSpPr>
        <p:spPr>
          <a:xfrm>
            <a:off x="302223" y="251766"/>
            <a:ext cx="395988" cy="1090985"/>
          </a:xfrm>
          <a:prstGeom prst="rect">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37" name="等腰三角形 36"/>
          <p:cNvSpPr/>
          <p:nvPr userDrawn="1"/>
        </p:nvSpPr>
        <p:spPr>
          <a:xfrm rot="5400000">
            <a:off x="646588" y="672314"/>
            <a:ext cx="202208" cy="98959"/>
          </a:xfrm>
          <a:prstGeom prst="triangle">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39" name="矩形 38"/>
          <p:cNvSpPr/>
          <p:nvPr userDrawn="1"/>
        </p:nvSpPr>
        <p:spPr>
          <a:xfrm>
            <a:off x="302223" y="1342751"/>
            <a:ext cx="395988" cy="2950345"/>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42" name="矩形 41"/>
          <p:cNvSpPr/>
          <p:nvPr userDrawn="1"/>
        </p:nvSpPr>
        <p:spPr>
          <a:xfrm>
            <a:off x="6132534" y="620992"/>
            <a:ext cx="6059466" cy="201600"/>
          </a:xfrm>
          <a:prstGeom prst="rect">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43" name="矩形 42"/>
          <p:cNvSpPr/>
          <p:nvPr userDrawn="1"/>
        </p:nvSpPr>
        <p:spPr>
          <a:xfrm>
            <a:off x="302222" y="6425950"/>
            <a:ext cx="578803" cy="432050"/>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sz="1800">
              <a:solidFill>
                <a:schemeClr val="tx1"/>
              </a:solidFill>
            </a:endParaRPr>
          </a:p>
        </p:txBody>
      </p:sp>
      <p:sp>
        <p:nvSpPr>
          <p:cNvPr id="44" name="TextBox 15"/>
          <p:cNvSpPr txBox="1"/>
          <p:nvPr userDrawn="1"/>
        </p:nvSpPr>
        <p:spPr>
          <a:xfrm>
            <a:off x="252742" y="6488668"/>
            <a:ext cx="69972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75" r:id="rId4"/>
    <p:sldLayoutId id="2147483676" r:id="rId5"/>
    <p:sldLayoutId id="2147483677" r:id="rId6"/>
    <p:sldLayoutId id="2147483678" r:id="rId7"/>
    <p:sldLayoutId id="2147483679" r:id="rId8"/>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9.xml" /><Relationship Id="rId11" Type="http://schemas.openxmlformats.org/officeDocument/2006/relationships/tags" Target="../tags/tag10.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xml" /><Relationship Id="rId3" Type="http://schemas.openxmlformats.org/officeDocument/2006/relationships/tags" Target="../tags/tag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21.xml" /><Relationship Id="rId11" Type="http://schemas.openxmlformats.org/officeDocument/2006/relationships/tags" Target="../tags/tag22.xml" /><Relationship Id="rId12" Type="http://schemas.openxmlformats.org/officeDocument/2006/relationships/oleObject" Target="../embeddings/oleObject1.bin" TargetMode="Internal" /><Relationship Id="rId13" Type="http://schemas.openxmlformats.org/officeDocument/2006/relationships/image" Target="../media/image7.wmf" /><Relationship Id="rId14" Type="http://schemas.openxmlformats.org/officeDocument/2006/relationships/tags" Target="../tags/tag23.xml" /><Relationship Id="rId15" Type="http://schemas.openxmlformats.org/officeDocument/2006/relationships/oleObject" Target="../embeddings/oleObject2.bin" TargetMode="Internal" /><Relationship Id="rId16" Type="http://schemas.openxmlformats.org/officeDocument/2006/relationships/image" Target="../media/image8.wmf" /><Relationship Id="rId17" Type="http://schemas.openxmlformats.org/officeDocument/2006/relationships/tags" Target="../tags/tag24.xml" /><Relationship Id="rId18" Type="http://schemas.openxmlformats.org/officeDocument/2006/relationships/oleObject" Target="../embeddings/oleObject3.bin" TargetMode="Internal" /><Relationship Id="rId19" Type="http://schemas.openxmlformats.org/officeDocument/2006/relationships/image" Target="../media/image9.wmf" /><Relationship Id="rId2" Type="http://schemas.openxmlformats.org/officeDocument/2006/relationships/tags" Target="../tags/tag13.xml" /><Relationship Id="rId20" Type="http://schemas.openxmlformats.org/officeDocument/2006/relationships/vmlDrawing" Target="../drawings/vmlDrawing1.v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 Id="rId8" Type="http://schemas.openxmlformats.org/officeDocument/2006/relationships/tags" Target="../tags/tag19.xml" /><Relationship Id="rId9" Type="http://schemas.openxmlformats.org/officeDocument/2006/relationships/tags" Target="../tags/tag2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image" Target="../media/image10.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8.bin" TargetMode="Internal" /><Relationship Id="rId11" Type="http://schemas.openxmlformats.org/officeDocument/2006/relationships/image" Target="../media/image15.wmf" /><Relationship Id="rId12" Type="http://schemas.openxmlformats.org/officeDocument/2006/relationships/oleObject" Target="../embeddings/oleObject9.bin" TargetMode="Internal" /><Relationship Id="rId13" Type="http://schemas.openxmlformats.org/officeDocument/2006/relationships/image" Target="../media/image16.wmf" /><Relationship Id="rId14" Type="http://schemas.openxmlformats.org/officeDocument/2006/relationships/oleObject" Target="../embeddings/oleObject10.bin" TargetMode="Internal" /><Relationship Id="rId15" Type="http://schemas.openxmlformats.org/officeDocument/2006/relationships/image" Target="../media/image17.wmf" /><Relationship Id="rId16" Type="http://schemas.openxmlformats.org/officeDocument/2006/relationships/oleObject" Target="../embeddings/oleObject11.bin" TargetMode="Internal" /><Relationship Id="rId17" Type="http://schemas.openxmlformats.org/officeDocument/2006/relationships/image" Target="../media/image18.wmf" /><Relationship Id="rId18" Type="http://schemas.openxmlformats.org/officeDocument/2006/relationships/oleObject" Target="../embeddings/oleObject12.bin" TargetMode="Internal" /><Relationship Id="rId19" Type="http://schemas.openxmlformats.org/officeDocument/2006/relationships/image" Target="../media/image19.wmf" /><Relationship Id="rId2" Type="http://schemas.openxmlformats.org/officeDocument/2006/relationships/oleObject" Target="../embeddings/oleObject4.bin" TargetMode="Internal" /><Relationship Id="rId20" Type="http://schemas.openxmlformats.org/officeDocument/2006/relationships/vmlDrawing" Target="../drawings/vmlDrawing2.vml" /><Relationship Id="rId3" Type="http://schemas.openxmlformats.org/officeDocument/2006/relationships/image" Target="../media/image11.wmf" /><Relationship Id="rId4" Type="http://schemas.openxmlformats.org/officeDocument/2006/relationships/oleObject" Target="../embeddings/oleObject5.bin" TargetMode="Internal" /><Relationship Id="rId5" Type="http://schemas.openxmlformats.org/officeDocument/2006/relationships/image" Target="../media/image12.wmf" /><Relationship Id="rId6" Type="http://schemas.openxmlformats.org/officeDocument/2006/relationships/oleObject" Target="../embeddings/oleObject6.bin" TargetMode="Internal" /><Relationship Id="rId7" Type="http://schemas.openxmlformats.org/officeDocument/2006/relationships/image" Target="../media/image13.wmf" /><Relationship Id="rId8" Type="http://schemas.openxmlformats.org/officeDocument/2006/relationships/oleObject" Target="../embeddings/oleObject7.bin" TargetMode="Internal" /><Relationship Id="rId9" Type="http://schemas.openxmlformats.org/officeDocument/2006/relationships/image" Target="../media/image14.wmf"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image" Target="../media/image2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37.xml" /><Relationship Id="rId11" Type="http://schemas.openxmlformats.org/officeDocument/2006/relationships/oleObject" Target="../embeddings/oleObject13.bin" TargetMode="Internal" /><Relationship Id="rId12" Type="http://schemas.openxmlformats.org/officeDocument/2006/relationships/image" Target="../media/image21.wmf" /><Relationship Id="rId13" Type="http://schemas.openxmlformats.org/officeDocument/2006/relationships/oleObject" Target="../embeddings/oleObject14.bin" TargetMode="Internal" /><Relationship Id="rId14" Type="http://schemas.openxmlformats.org/officeDocument/2006/relationships/image" Target="../media/image22.wmf" /><Relationship Id="rId15" Type="http://schemas.openxmlformats.org/officeDocument/2006/relationships/oleObject" Target="../embeddings/oleObject15.bin" TargetMode="Internal" /><Relationship Id="rId16" Type="http://schemas.openxmlformats.org/officeDocument/2006/relationships/image" Target="../media/image23.wmf" /><Relationship Id="rId17" Type="http://schemas.openxmlformats.org/officeDocument/2006/relationships/oleObject" Target="../embeddings/oleObject16.bin" TargetMode="Internal" /><Relationship Id="rId18" Type="http://schemas.openxmlformats.org/officeDocument/2006/relationships/image" Target="../media/image24.wmf" /><Relationship Id="rId19" Type="http://schemas.openxmlformats.org/officeDocument/2006/relationships/oleObject" Target="../embeddings/oleObject17.bin" TargetMode="Internal" /><Relationship Id="rId2" Type="http://schemas.openxmlformats.org/officeDocument/2006/relationships/tags" Target="../tags/tag29.xml" /><Relationship Id="rId20" Type="http://schemas.openxmlformats.org/officeDocument/2006/relationships/image" Target="../media/image25.wmf" /><Relationship Id="rId21" Type="http://schemas.openxmlformats.org/officeDocument/2006/relationships/oleObject" Target="../embeddings/oleObject18.bin" TargetMode="Internal" /><Relationship Id="rId22" Type="http://schemas.openxmlformats.org/officeDocument/2006/relationships/image" Target="../media/image26.wmf" /><Relationship Id="rId23" Type="http://schemas.openxmlformats.org/officeDocument/2006/relationships/tags" Target="../tags/tag38.xml" /><Relationship Id="rId24" Type="http://schemas.openxmlformats.org/officeDocument/2006/relationships/tags" Target="../tags/tag39.xml" /><Relationship Id="rId25" Type="http://schemas.openxmlformats.org/officeDocument/2006/relationships/tags" Target="../tags/tag40.xml" /><Relationship Id="rId26" Type="http://schemas.openxmlformats.org/officeDocument/2006/relationships/tags" Target="../tags/tag41.xml" /><Relationship Id="rId27" Type="http://schemas.openxmlformats.org/officeDocument/2006/relationships/tags" Target="../tags/tag42.xml" /><Relationship Id="rId28" Type="http://schemas.openxmlformats.org/officeDocument/2006/relationships/tags" Target="../tags/tag43.xml" /><Relationship Id="rId29" Type="http://schemas.openxmlformats.org/officeDocument/2006/relationships/tags" Target="../tags/tag44.xml" /><Relationship Id="rId3" Type="http://schemas.openxmlformats.org/officeDocument/2006/relationships/tags" Target="../tags/tag30.xml" /><Relationship Id="rId30" Type="http://schemas.openxmlformats.org/officeDocument/2006/relationships/tags" Target="../tags/tag45.xml" /><Relationship Id="rId31" Type="http://schemas.openxmlformats.org/officeDocument/2006/relationships/tags" Target="../tags/tag46.xml" /><Relationship Id="rId32" Type="http://schemas.openxmlformats.org/officeDocument/2006/relationships/tags" Target="../tags/tag47.xml" /><Relationship Id="rId33" Type="http://schemas.openxmlformats.org/officeDocument/2006/relationships/tags" Target="../tags/tag48.xml" /><Relationship Id="rId34" Type="http://schemas.openxmlformats.org/officeDocument/2006/relationships/oleObject" Target="../embeddings/oleObject19.bin" TargetMode="Internal" /><Relationship Id="rId35" Type="http://schemas.openxmlformats.org/officeDocument/2006/relationships/image" Target="../media/image27.wmf" /><Relationship Id="rId36" Type="http://schemas.openxmlformats.org/officeDocument/2006/relationships/oleObject" Target="../embeddings/oleObject20.bin" TargetMode="Internal" /><Relationship Id="rId37" Type="http://schemas.openxmlformats.org/officeDocument/2006/relationships/image" Target="../media/image28.wmf" /><Relationship Id="rId38" Type="http://schemas.openxmlformats.org/officeDocument/2006/relationships/oleObject" Target="../embeddings/oleObject21.bin" TargetMode="Internal" /><Relationship Id="rId39" Type="http://schemas.openxmlformats.org/officeDocument/2006/relationships/image" Target="../media/image29.wmf" /><Relationship Id="rId4" Type="http://schemas.openxmlformats.org/officeDocument/2006/relationships/tags" Target="../tags/tag31.xml" /><Relationship Id="rId40" Type="http://schemas.openxmlformats.org/officeDocument/2006/relationships/oleObject" Target="../embeddings/oleObject22.bin" TargetMode="Internal" /><Relationship Id="rId41" Type="http://schemas.openxmlformats.org/officeDocument/2006/relationships/image" Target="../media/image30.wmf" /><Relationship Id="rId42" Type="http://schemas.openxmlformats.org/officeDocument/2006/relationships/oleObject" Target="../embeddings/oleObject23.bin" TargetMode="Internal" /><Relationship Id="rId43" Type="http://schemas.openxmlformats.org/officeDocument/2006/relationships/image" Target="../media/image31.wmf" /><Relationship Id="rId44" Type="http://schemas.openxmlformats.org/officeDocument/2006/relationships/oleObject" Target="../embeddings/oleObject24.bin" TargetMode="Internal" /><Relationship Id="rId45" Type="http://schemas.openxmlformats.org/officeDocument/2006/relationships/image" Target="../media/image32.wmf" /><Relationship Id="rId46" Type="http://schemas.openxmlformats.org/officeDocument/2006/relationships/vmlDrawing" Target="../drawings/vmlDrawing3.vml" /><Relationship Id="rId5" Type="http://schemas.openxmlformats.org/officeDocument/2006/relationships/tags" Target="../tags/tag32.xml" /><Relationship Id="rId6" Type="http://schemas.openxmlformats.org/officeDocument/2006/relationships/tags" Target="../tags/tag33.xml" /><Relationship Id="rId7" Type="http://schemas.openxmlformats.org/officeDocument/2006/relationships/tags" Target="../tags/tag34.xml" /><Relationship Id="rId8" Type="http://schemas.openxmlformats.org/officeDocument/2006/relationships/tags" Target="../tags/tag35.xml" /><Relationship Id="rId9" Type="http://schemas.openxmlformats.org/officeDocument/2006/relationships/tags" Target="../tags/tag3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57.xml" /><Relationship Id="rId11" Type="http://schemas.openxmlformats.org/officeDocument/2006/relationships/tags" Target="../tags/tag58.xml" /><Relationship Id="rId12" Type="http://schemas.openxmlformats.org/officeDocument/2006/relationships/tags" Target="../tags/tag59.xml" /><Relationship Id="rId13" Type="http://schemas.openxmlformats.org/officeDocument/2006/relationships/tags" Target="../tags/tag60.xml" /><Relationship Id="rId14" Type="http://schemas.openxmlformats.org/officeDocument/2006/relationships/tags" Target="../tags/tag61.xml" /><Relationship Id="rId15" Type="http://schemas.openxmlformats.org/officeDocument/2006/relationships/tags" Target="../tags/tag62.xml" /><Relationship Id="rId16" Type="http://schemas.openxmlformats.org/officeDocument/2006/relationships/tags" Target="../tags/tag63.xml" /><Relationship Id="rId17" Type="http://schemas.openxmlformats.org/officeDocument/2006/relationships/tags" Target="../tags/tag64.xml" /><Relationship Id="rId18" Type="http://schemas.openxmlformats.org/officeDocument/2006/relationships/tags" Target="../tags/tag65.xml" /><Relationship Id="rId19" Type="http://schemas.openxmlformats.org/officeDocument/2006/relationships/tags" Target="../tags/tag66.xml" /><Relationship Id="rId2" Type="http://schemas.openxmlformats.org/officeDocument/2006/relationships/tags" Target="../tags/tag49.xml" /><Relationship Id="rId20" Type="http://schemas.openxmlformats.org/officeDocument/2006/relationships/tags" Target="../tags/tag67.xml" /><Relationship Id="rId21" Type="http://schemas.openxmlformats.org/officeDocument/2006/relationships/tags" Target="../tags/tag68.xml" /><Relationship Id="rId22" Type="http://schemas.openxmlformats.org/officeDocument/2006/relationships/oleObject" Target="../embeddings/oleObject25.bin" TargetMode="Internal" /><Relationship Id="rId23" Type="http://schemas.openxmlformats.org/officeDocument/2006/relationships/image" Target="../media/image33.wmf" /><Relationship Id="rId24" Type="http://schemas.openxmlformats.org/officeDocument/2006/relationships/oleObject" Target="../embeddings/oleObject26.bin" TargetMode="Internal" /><Relationship Id="rId25" Type="http://schemas.openxmlformats.org/officeDocument/2006/relationships/image" Target="../media/image34.wmf" /><Relationship Id="rId26" Type="http://schemas.openxmlformats.org/officeDocument/2006/relationships/oleObject" Target="../embeddings/oleObject27.bin" TargetMode="Internal" /><Relationship Id="rId27" Type="http://schemas.openxmlformats.org/officeDocument/2006/relationships/image" Target="../media/image35.wmf" /><Relationship Id="rId28" Type="http://schemas.openxmlformats.org/officeDocument/2006/relationships/oleObject" Target="../embeddings/oleObject28.bin" TargetMode="Internal" /><Relationship Id="rId29" Type="http://schemas.openxmlformats.org/officeDocument/2006/relationships/image" Target="../media/image36.wmf" /><Relationship Id="rId3" Type="http://schemas.openxmlformats.org/officeDocument/2006/relationships/tags" Target="../tags/tag50.xml" /><Relationship Id="rId30" Type="http://schemas.openxmlformats.org/officeDocument/2006/relationships/vmlDrawing" Target="../drawings/vmlDrawing4.vml" /><Relationship Id="rId4" Type="http://schemas.openxmlformats.org/officeDocument/2006/relationships/tags" Target="../tags/tag51.xml" /><Relationship Id="rId5" Type="http://schemas.openxmlformats.org/officeDocument/2006/relationships/tags" Target="../tags/tag52.xml" /><Relationship Id="rId6" Type="http://schemas.openxmlformats.org/officeDocument/2006/relationships/tags" Target="../tags/tag53.xml" /><Relationship Id="rId7" Type="http://schemas.openxmlformats.org/officeDocument/2006/relationships/tags" Target="../tags/tag54.xml" /><Relationship Id="rId8" Type="http://schemas.openxmlformats.org/officeDocument/2006/relationships/tags" Target="../tags/tag55.xml" /><Relationship Id="rId9" Type="http://schemas.openxmlformats.org/officeDocument/2006/relationships/tags" Target="../tags/tag5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77.xml" /><Relationship Id="rId11" Type="http://schemas.openxmlformats.org/officeDocument/2006/relationships/tags" Target="../tags/tag78.xml" /><Relationship Id="rId12" Type="http://schemas.openxmlformats.org/officeDocument/2006/relationships/tags" Target="../tags/tag79.xml" /><Relationship Id="rId13" Type="http://schemas.openxmlformats.org/officeDocument/2006/relationships/tags" Target="../tags/tag80.xml" /><Relationship Id="rId14" Type="http://schemas.openxmlformats.org/officeDocument/2006/relationships/tags" Target="../tags/tag81.xml" /><Relationship Id="rId15" Type="http://schemas.openxmlformats.org/officeDocument/2006/relationships/tags" Target="../tags/tag82.xml" /><Relationship Id="rId16" Type="http://schemas.openxmlformats.org/officeDocument/2006/relationships/tags" Target="../tags/tag83.xml" /><Relationship Id="rId17" Type="http://schemas.openxmlformats.org/officeDocument/2006/relationships/tags" Target="../tags/tag84.xml" /><Relationship Id="rId18" Type="http://schemas.openxmlformats.org/officeDocument/2006/relationships/tags" Target="../tags/tag85.xml" /><Relationship Id="rId19" Type="http://schemas.openxmlformats.org/officeDocument/2006/relationships/tags" Target="../tags/tag86.xml" /><Relationship Id="rId2" Type="http://schemas.openxmlformats.org/officeDocument/2006/relationships/tags" Target="../tags/tag69.xml" /><Relationship Id="rId20" Type="http://schemas.openxmlformats.org/officeDocument/2006/relationships/tags" Target="../tags/tag87.xml" /><Relationship Id="rId21" Type="http://schemas.openxmlformats.org/officeDocument/2006/relationships/tags" Target="../tags/tag88.xml" /><Relationship Id="rId22" Type="http://schemas.openxmlformats.org/officeDocument/2006/relationships/oleObject" Target="../embeddings/oleObject29.bin" TargetMode="Internal" /><Relationship Id="rId23" Type="http://schemas.openxmlformats.org/officeDocument/2006/relationships/image" Target="../media/image37.wmf" /><Relationship Id="rId24" Type="http://schemas.openxmlformats.org/officeDocument/2006/relationships/oleObject" Target="../embeddings/oleObject30.bin" TargetMode="Internal" /><Relationship Id="rId25" Type="http://schemas.openxmlformats.org/officeDocument/2006/relationships/image" Target="../media/image38.wmf" /><Relationship Id="rId26" Type="http://schemas.openxmlformats.org/officeDocument/2006/relationships/oleObject" Target="../embeddings/oleObject31.bin" TargetMode="Internal" /><Relationship Id="rId27" Type="http://schemas.openxmlformats.org/officeDocument/2006/relationships/image" Target="../media/image39.wmf" /><Relationship Id="rId28" Type="http://schemas.openxmlformats.org/officeDocument/2006/relationships/oleObject" Target="../embeddings/oleObject32.bin" TargetMode="Internal" /><Relationship Id="rId29" Type="http://schemas.openxmlformats.org/officeDocument/2006/relationships/image" Target="../media/image40.wmf" /><Relationship Id="rId3" Type="http://schemas.openxmlformats.org/officeDocument/2006/relationships/tags" Target="../tags/tag70.xml" /><Relationship Id="rId30" Type="http://schemas.openxmlformats.org/officeDocument/2006/relationships/oleObject" Target="../embeddings/oleObject33.bin" TargetMode="Internal" /><Relationship Id="rId31" Type="http://schemas.openxmlformats.org/officeDocument/2006/relationships/image" Target="../media/image41.wmf" /><Relationship Id="rId32" Type="http://schemas.openxmlformats.org/officeDocument/2006/relationships/oleObject" Target="../embeddings/oleObject34.bin" TargetMode="Internal" /><Relationship Id="rId33" Type="http://schemas.openxmlformats.org/officeDocument/2006/relationships/image" Target="../media/image42.wmf" /><Relationship Id="rId34" Type="http://schemas.openxmlformats.org/officeDocument/2006/relationships/vmlDrawing" Target="../drawings/vmlDrawing5.v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tags" Target="../tags/tag75.xml" /><Relationship Id="rId9" Type="http://schemas.openxmlformats.org/officeDocument/2006/relationships/tags" Target="../tags/tag7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97.xml" /><Relationship Id="rId11" Type="http://schemas.openxmlformats.org/officeDocument/2006/relationships/oleObject" Target="../embeddings/oleObject35.bin" TargetMode="Internal" /><Relationship Id="rId12" Type="http://schemas.openxmlformats.org/officeDocument/2006/relationships/image" Target="../media/image43.wmf" /><Relationship Id="rId13" Type="http://schemas.openxmlformats.org/officeDocument/2006/relationships/oleObject" Target="../embeddings/oleObject36.bin" TargetMode="Internal" /><Relationship Id="rId14" Type="http://schemas.openxmlformats.org/officeDocument/2006/relationships/image" Target="../media/image44.wmf" /><Relationship Id="rId15" Type="http://schemas.openxmlformats.org/officeDocument/2006/relationships/oleObject" Target="../embeddings/oleObject37.bin" TargetMode="Internal" /><Relationship Id="rId16" Type="http://schemas.openxmlformats.org/officeDocument/2006/relationships/image" Target="../media/image45.wmf" /><Relationship Id="rId17" Type="http://schemas.openxmlformats.org/officeDocument/2006/relationships/oleObject" Target="../embeddings/oleObject38.bin" TargetMode="Internal" /><Relationship Id="rId18" Type="http://schemas.openxmlformats.org/officeDocument/2006/relationships/image" Target="../media/image46.wmf" /><Relationship Id="rId19" Type="http://schemas.openxmlformats.org/officeDocument/2006/relationships/oleObject" Target="../embeddings/oleObject39.bin" TargetMode="Internal" /><Relationship Id="rId2" Type="http://schemas.openxmlformats.org/officeDocument/2006/relationships/tags" Target="../tags/tag89.xml" /><Relationship Id="rId20" Type="http://schemas.openxmlformats.org/officeDocument/2006/relationships/image" Target="../media/image47.wmf" /><Relationship Id="rId21" Type="http://schemas.openxmlformats.org/officeDocument/2006/relationships/image" Target="../media/image48.png" /><Relationship Id="rId22" Type="http://schemas.openxmlformats.org/officeDocument/2006/relationships/vmlDrawing" Target="../drawings/vmlDrawing6.v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tags" Target="../tags/tag94.xml" /><Relationship Id="rId8" Type="http://schemas.openxmlformats.org/officeDocument/2006/relationships/tags" Target="../tags/tag95.xml" /><Relationship Id="rId9" Type="http://schemas.openxmlformats.org/officeDocument/2006/relationships/tags" Target="../tags/tag9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vmlDrawing" Target="../drawings/vmlDrawing7.vml" /><Relationship Id="rId2" Type="http://schemas.openxmlformats.org/officeDocument/2006/relationships/tags" Target="../tags/tag98.xml" /><Relationship Id="rId3" Type="http://schemas.openxmlformats.org/officeDocument/2006/relationships/tags" Target="../tags/tag99.xml" /><Relationship Id="rId4" Type="http://schemas.openxmlformats.org/officeDocument/2006/relationships/tags" Target="../tags/tag100.xml" /><Relationship Id="rId5" Type="http://schemas.openxmlformats.org/officeDocument/2006/relationships/tags" Target="../tags/tag101.xml" /><Relationship Id="rId6" Type="http://schemas.openxmlformats.org/officeDocument/2006/relationships/tags" Target="../tags/tag102.xml" /><Relationship Id="rId7" Type="http://schemas.openxmlformats.org/officeDocument/2006/relationships/tags" Target="../tags/tag103.xml" /><Relationship Id="rId8" Type="http://schemas.openxmlformats.org/officeDocument/2006/relationships/oleObject" Target="../embeddings/oleObject40.bin" TargetMode="Internal" /><Relationship Id="rId9" Type="http://schemas.openxmlformats.org/officeDocument/2006/relationships/image" Target="../media/image49.wmf"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oleObject" Target="../embeddings/oleObject41.bin" TargetMode="Internal" /><Relationship Id="rId3" Type="http://schemas.openxmlformats.org/officeDocument/2006/relationships/image" Target="../media/image50.wmf" /><Relationship Id="rId4" Type="http://schemas.openxmlformats.org/officeDocument/2006/relationships/vmlDrawing" Target="../drawings/vmlDrawing8.v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04.xml" /><Relationship Id="rId3" Type="http://schemas.openxmlformats.org/officeDocument/2006/relationships/tags" Target="../tags/tag105.xml" /><Relationship Id="rId4" Type="http://schemas.openxmlformats.org/officeDocument/2006/relationships/oleObject" Target="../embeddings/oleObject42.bin" TargetMode="Internal" /><Relationship Id="rId5" Type="http://schemas.openxmlformats.org/officeDocument/2006/relationships/image" Target="../media/image51.wmf" /><Relationship Id="rId6" Type="http://schemas.openxmlformats.org/officeDocument/2006/relationships/vmlDrawing" Target="../drawings/vmlDrawing9.v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06.xml" /><Relationship Id="rId3" Type="http://schemas.openxmlformats.org/officeDocument/2006/relationships/tags" Target="../tags/tag107.xml" /><Relationship Id="rId4" Type="http://schemas.openxmlformats.org/officeDocument/2006/relationships/image" Target="../media/image5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44.bin" TargetMode="Internal" /><Relationship Id="rId11" Type="http://schemas.openxmlformats.org/officeDocument/2006/relationships/image" Target="../media/image54.wmf" /><Relationship Id="rId12" Type="http://schemas.openxmlformats.org/officeDocument/2006/relationships/tags" Target="../tags/tag114.xml" /><Relationship Id="rId13" Type="http://schemas.openxmlformats.org/officeDocument/2006/relationships/tags" Target="../tags/tag115.xml" /><Relationship Id="rId14" Type="http://schemas.openxmlformats.org/officeDocument/2006/relationships/oleObject" Target="../embeddings/oleObject45.bin" TargetMode="Internal" /><Relationship Id="rId15" Type="http://schemas.openxmlformats.org/officeDocument/2006/relationships/image" Target="../media/image55.wmf" /><Relationship Id="rId16" Type="http://schemas.openxmlformats.org/officeDocument/2006/relationships/oleObject" Target="../embeddings/oleObject46.bin" TargetMode="Internal" /><Relationship Id="rId17" Type="http://schemas.openxmlformats.org/officeDocument/2006/relationships/image" Target="../media/image56.wmf" /><Relationship Id="rId18" Type="http://schemas.openxmlformats.org/officeDocument/2006/relationships/vmlDrawing" Target="../drawings/vmlDrawing10.vml" /><Relationship Id="rId2" Type="http://schemas.openxmlformats.org/officeDocument/2006/relationships/tags" Target="../tags/tag108.xml" /><Relationship Id="rId3" Type="http://schemas.openxmlformats.org/officeDocument/2006/relationships/tags" Target="../tags/tag109.xml" /><Relationship Id="rId4" Type="http://schemas.openxmlformats.org/officeDocument/2006/relationships/tags" Target="../tags/tag110.xml" /><Relationship Id="rId5" Type="http://schemas.openxmlformats.org/officeDocument/2006/relationships/tags" Target="../tags/tag111.xml" /><Relationship Id="rId6" Type="http://schemas.openxmlformats.org/officeDocument/2006/relationships/tags" Target="../tags/tag112.xml" /><Relationship Id="rId7" Type="http://schemas.openxmlformats.org/officeDocument/2006/relationships/tags" Target="../tags/tag113.xml" /><Relationship Id="rId8" Type="http://schemas.openxmlformats.org/officeDocument/2006/relationships/oleObject" Target="../embeddings/oleObject43.bin" TargetMode="Internal" /><Relationship Id="rId9" Type="http://schemas.openxmlformats.org/officeDocument/2006/relationships/image" Target="../media/image53.wmf"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oleObject" Target="../embeddings/oleObject47.bin" TargetMode="Internal" /><Relationship Id="rId3" Type="http://schemas.openxmlformats.org/officeDocument/2006/relationships/image" Target="../media/image57.wmf" /><Relationship Id="rId4" Type="http://schemas.openxmlformats.org/officeDocument/2006/relationships/oleObject" Target="../embeddings/oleObject48.bin" TargetMode="Internal" /><Relationship Id="rId5" Type="http://schemas.openxmlformats.org/officeDocument/2006/relationships/image" Target="../media/image58.wmf" /><Relationship Id="rId6" Type="http://schemas.openxmlformats.org/officeDocument/2006/relationships/tags" Target="../tags/tag116.xml" /><Relationship Id="rId7" Type="http://schemas.openxmlformats.org/officeDocument/2006/relationships/tags" Target="../tags/tag117.xml" /><Relationship Id="rId8" Type="http://schemas.openxmlformats.org/officeDocument/2006/relationships/vmlDrawing" Target="../drawings/vmlDrawing11.v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oleObject" Target="../embeddings/oleObject49.bin" TargetMode="Internal" /><Relationship Id="rId3" Type="http://schemas.openxmlformats.org/officeDocument/2006/relationships/image" Target="../media/image59.wmf" /><Relationship Id="rId4" Type="http://schemas.openxmlformats.org/officeDocument/2006/relationships/vmlDrawing" Target="../drawings/vmlDrawing12.v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54.bin" TargetMode="Internal" /><Relationship Id="rId11" Type="http://schemas.openxmlformats.org/officeDocument/2006/relationships/image" Target="../media/image64.wmf" /><Relationship Id="rId12" Type="http://schemas.openxmlformats.org/officeDocument/2006/relationships/vmlDrawing" Target="../drawings/vmlDrawing13.vml" /><Relationship Id="rId2" Type="http://schemas.openxmlformats.org/officeDocument/2006/relationships/oleObject" Target="../embeddings/oleObject50.bin" TargetMode="Internal" /><Relationship Id="rId3" Type="http://schemas.openxmlformats.org/officeDocument/2006/relationships/image" Target="../media/image60.wmf" /><Relationship Id="rId4" Type="http://schemas.openxmlformats.org/officeDocument/2006/relationships/oleObject" Target="../embeddings/oleObject51.bin" TargetMode="Internal" /><Relationship Id="rId5" Type="http://schemas.openxmlformats.org/officeDocument/2006/relationships/image" Target="../media/image61.wmf" /><Relationship Id="rId6" Type="http://schemas.openxmlformats.org/officeDocument/2006/relationships/oleObject" Target="../embeddings/oleObject52.bin" TargetMode="Internal" /><Relationship Id="rId7" Type="http://schemas.openxmlformats.org/officeDocument/2006/relationships/image" Target="../media/image62.wmf" /><Relationship Id="rId8" Type="http://schemas.openxmlformats.org/officeDocument/2006/relationships/oleObject" Target="../embeddings/oleObject53.bin" TargetMode="Internal" /><Relationship Id="rId9" Type="http://schemas.openxmlformats.org/officeDocument/2006/relationships/image" Target="../media/image63.wmf"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vmlDrawing" Target="../drawings/vmlDrawing14.vml" /><Relationship Id="rId2" Type="http://schemas.openxmlformats.org/officeDocument/2006/relationships/oleObject" Target="../embeddings/oleObject55.bin" TargetMode="Internal" /><Relationship Id="rId3" Type="http://schemas.openxmlformats.org/officeDocument/2006/relationships/image" Target="../media/image65.wmf" /><Relationship Id="rId4" Type="http://schemas.openxmlformats.org/officeDocument/2006/relationships/oleObject" Target="../embeddings/oleObject56.bin" TargetMode="Internal" /><Relationship Id="rId5" Type="http://schemas.openxmlformats.org/officeDocument/2006/relationships/image" Target="../media/image66.wmf" /><Relationship Id="rId6" Type="http://schemas.openxmlformats.org/officeDocument/2006/relationships/oleObject" Target="../embeddings/oleObject57.bin" TargetMode="Internal" /><Relationship Id="rId7" Type="http://schemas.openxmlformats.org/officeDocument/2006/relationships/image" Target="../media/image67.wmf" /><Relationship Id="rId8" Type="http://schemas.openxmlformats.org/officeDocument/2006/relationships/oleObject" Target="../embeddings/oleObject58.bin" TargetMode="Internal" /><Relationship Id="rId9" Type="http://schemas.openxmlformats.org/officeDocument/2006/relationships/image" Target="../media/image68.wmf"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8.xml" /><Relationship Id="rId3" Type="http://schemas.openxmlformats.org/officeDocument/2006/relationships/tags" Target="../tags/tag119.xml" /><Relationship Id="rId4" Type="http://schemas.openxmlformats.org/officeDocument/2006/relationships/tags" Target="../tags/tag120.xml" /><Relationship Id="rId5" Type="http://schemas.openxmlformats.org/officeDocument/2006/relationships/tags" Target="../tags/tag121.xml" /><Relationship Id="rId6" Type="http://schemas.openxmlformats.org/officeDocument/2006/relationships/image" Target="../media/image69.png" /><Relationship Id="rId7" Type="http://schemas.openxmlformats.org/officeDocument/2006/relationships/oleObject" Target="../embeddings/oleObject59.bin" TargetMode="Internal" /><Relationship Id="rId8" Type="http://schemas.openxmlformats.org/officeDocument/2006/relationships/image" Target="../media/image70.wmf" /><Relationship Id="rId9" Type="http://schemas.openxmlformats.org/officeDocument/2006/relationships/vmlDrawing" Target="../drawings/vmlDrawing15.v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oleObject" Target="../embeddings/oleObject60.bin" TargetMode="Internal" /><Relationship Id="rId3" Type="http://schemas.openxmlformats.org/officeDocument/2006/relationships/image" Target="../media/image71.wmf" /><Relationship Id="rId4" Type="http://schemas.openxmlformats.org/officeDocument/2006/relationships/oleObject" Target="../embeddings/oleObject61.bin" TargetMode="Internal" /><Relationship Id="rId5" Type="http://schemas.openxmlformats.org/officeDocument/2006/relationships/image" Target="../media/image72.wmf" /><Relationship Id="rId6" Type="http://schemas.openxmlformats.org/officeDocument/2006/relationships/oleObject" Target="../embeddings/oleObject62.bin" TargetMode="Internal" /><Relationship Id="rId7" Type="http://schemas.openxmlformats.org/officeDocument/2006/relationships/image" Target="../media/image73.wmf" /><Relationship Id="rId8" Type="http://schemas.openxmlformats.org/officeDocument/2006/relationships/vmlDrawing" Target="../drawings/vmlDrawing16.v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66.bin" TargetMode="Internal" /><Relationship Id="rId11" Type="http://schemas.openxmlformats.org/officeDocument/2006/relationships/image" Target="../media/image77.wmf" /><Relationship Id="rId12" Type="http://schemas.openxmlformats.org/officeDocument/2006/relationships/oleObject" Target="../embeddings/oleObject67.bin" TargetMode="Internal" /><Relationship Id="rId13" Type="http://schemas.openxmlformats.org/officeDocument/2006/relationships/image" Target="../media/image78.wmf" /><Relationship Id="rId14" Type="http://schemas.openxmlformats.org/officeDocument/2006/relationships/oleObject" Target="../embeddings/oleObject68.bin" TargetMode="Internal" /><Relationship Id="rId15" Type="http://schemas.openxmlformats.org/officeDocument/2006/relationships/image" Target="../media/image79.wmf" /><Relationship Id="rId16" Type="http://schemas.openxmlformats.org/officeDocument/2006/relationships/vmlDrawing" Target="../drawings/vmlDrawing17.v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oleObject" Target="../embeddings/oleObject63.bin" TargetMode="Internal" /><Relationship Id="rId5" Type="http://schemas.openxmlformats.org/officeDocument/2006/relationships/image" Target="../media/image74.wmf" /><Relationship Id="rId6" Type="http://schemas.openxmlformats.org/officeDocument/2006/relationships/oleObject" Target="../embeddings/oleObject64.bin" TargetMode="Internal" /><Relationship Id="rId7" Type="http://schemas.openxmlformats.org/officeDocument/2006/relationships/image" Target="../media/image75.wmf" /><Relationship Id="rId8" Type="http://schemas.openxmlformats.org/officeDocument/2006/relationships/oleObject" Target="../embeddings/oleObject65.bin" TargetMode="Internal" /><Relationship Id="rId9" Type="http://schemas.openxmlformats.org/officeDocument/2006/relationships/image" Target="../media/image76.wmf"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72.bin" TargetMode="Internal" /><Relationship Id="rId11" Type="http://schemas.openxmlformats.org/officeDocument/2006/relationships/image" Target="../media/image83.wmf" /><Relationship Id="rId12" Type="http://schemas.openxmlformats.org/officeDocument/2006/relationships/oleObject" Target="../embeddings/oleObject73.bin" TargetMode="Internal" /><Relationship Id="rId13" Type="http://schemas.openxmlformats.org/officeDocument/2006/relationships/image" Target="../media/image84.wmf" /><Relationship Id="rId14" Type="http://schemas.openxmlformats.org/officeDocument/2006/relationships/vmlDrawing" Target="../drawings/vmlDrawing18.vml" /><Relationship Id="rId2" Type="http://schemas.openxmlformats.org/officeDocument/2006/relationships/tags" Target="../tags/tag124.xml" /><Relationship Id="rId3" Type="http://schemas.openxmlformats.org/officeDocument/2006/relationships/tags" Target="../tags/tag125.xml" /><Relationship Id="rId4" Type="http://schemas.openxmlformats.org/officeDocument/2006/relationships/oleObject" Target="../embeddings/oleObject69.bin" TargetMode="Internal" /><Relationship Id="rId5" Type="http://schemas.openxmlformats.org/officeDocument/2006/relationships/image" Target="../media/image80.wmf" /><Relationship Id="rId6" Type="http://schemas.openxmlformats.org/officeDocument/2006/relationships/oleObject" Target="../embeddings/oleObject70.bin" TargetMode="Internal" /><Relationship Id="rId7" Type="http://schemas.openxmlformats.org/officeDocument/2006/relationships/image" Target="../media/image81.wmf" /><Relationship Id="rId8" Type="http://schemas.openxmlformats.org/officeDocument/2006/relationships/oleObject" Target="../embeddings/oleObject71.bin" TargetMode="Internal" /><Relationship Id="rId9" Type="http://schemas.openxmlformats.org/officeDocument/2006/relationships/image" Target="../media/image82.wmf"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oleObject" Target="../embeddings/oleObject74.bin" TargetMode="Internal" /><Relationship Id="rId3" Type="http://schemas.openxmlformats.org/officeDocument/2006/relationships/image" Target="../media/image85.wmf" /><Relationship Id="rId4" Type="http://schemas.openxmlformats.org/officeDocument/2006/relationships/oleObject" Target="../embeddings/oleObject75.bin" TargetMode="Internal" /><Relationship Id="rId5" Type="http://schemas.openxmlformats.org/officeDocument/2006/relationships/image" Target="../media/image86.wmf" /><Relationship Id="rId6" Type="http://schemas.openxmlformats.org/officeDocument/2006/relationships/oleObject" Target="../embeddings/oleObject76.bin" TargetMode="Internal" /><Relationship Id="rId7" Type="http://schemas.openxmlformats.org/officeDocument/2006/relationships/image" Target="../media/image87.wmf" /><Relationship Id="rId8" Type="http://schemas.openxmlformats.org/officeDocument/2006/relationships/vmlDrawing" Target="../drawings/vmlDrawing19.v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80.bin" TargetMode="Internal" /><Relationship Id="rId11" Type="http://schemas.openxmlformats.org/officeDocument/2006/relationships/image" Target="../media/image91.wmf" /><Relationship Id="rId12" Type="http://schemas.openxmlformats.org/officeDocument/2006/relationships/oleObject" Target="../embeddings/oleObject81.bin" TargetMode="Internal" /><Relationship Id="rId13" Type="http://schemas.openxmlformats.org/officeDocument/2006/relationships/image" Target="../media/image92.wmf" /><Relationship Id="rId14" Type="http://schemas.openxmlformats.org/officeDocument/2006/relationships/oleObject" Target="../embeddings/oleObject82.bin" TargetMode="Internal" /><Relationship Id="rId15" Type="http://schemas.openxmlformats.org/officeDocument/2006/relationships/image" Target="../media/image93.wmf" /><Relationship Id="rId16" Type="http://schemas.openxmlformats.org/officeDocument/2006/relationships/oleObject" Target="../embeddings/oleObject83.bin" TargetMode="Internal" /><Relationship Id="rId17" Type="http://schemas.openxmlformats.org/officeDocument/2006/relationships/image" Target="../media/image94.wmf" /><Relationship Id="rId18" Type="http://schemas.openxmlformats.org/officeDocument/2006/relationships/oleObject" Target="../embeddings/oleObject84.bin" TargetMode="Internal" /><Relationship Id="rId19" Type="http://schemas.openxmlformats.org/officeDocument/2006/relationships/image" Target="../media/image95.wmf" /><Relationship Id="rId2" Type="http://schemas.openxmlformats.org/officeDocument/2006/relationships/tags" Target="../tags/tag126.xml" /><Relationship Id="rId20" Type="http://schemas.openxmlformats.org/officeDocument/2006/relationships/oleObject" Target="../embeddings/oleObject85.bin" TargetMode="Internal" /><Relationship Id="rId21" Type="http://schemas.openxmlformats.org/officeDocument/2006/relationships/image" Target="../media/image96.wmf" /><Relationship Id="rId22" Type="http://schemas.openxmlformats.org/officeDocument/2006/relationships/vmlDrawing" Target="../drawings/vmlDrawing20.vml" /><Relationship Id="rId3" Type="http://schemas.openxmlformats.org/officeDocument/2006/relationships/tags" Target="../tags/tag127.xml" /><Relationship Id="rId4" Type="http://schemas.openxmlformats.org/officeDocument/2006/relationships/oleObject" Target="../embeddings/oleObject77.bin" TargetMode="Internal" /><Relationship Id="rId5" Type="http://schemas.openxmlformats.org/officeDocument/2006/relationships/image" Target="../media/image88.wmf" /><Relationship Id="rId6" Type="http://schemas.openxmlformats.org/officeDocument/2006/relationships/oleObject" Target="../embeddings/oleObject78.bin" TargetMode="Internal" /><Relationship Id="rId7" Type="http://schemas.openxmlformats.org/officeDocument/2006/relationships/image" Target="../media/image89.wmf" /><Relationship Id="rId8" Type="http://schemas.openxmlformats.org/officeDocument/2006/relationships/oleObject" Target="../embeddings/oleObject79.bin" TargetMode="Internal" /><Relationship Id="rId9" Type="http://schemas.openxmlformats.org/officeDocument/2006/relationships/image" Target="../media/image90.wmf"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90.bin" TargetMode="Internal" /><Relationship Id="rId11" Type="http://schemas.openxmlformats.org/officeDocument/2006/relationships/image" Target="../media/image101.wmf" /><Relationship Id="rId12" Type="http://schemas.openxmlformats.org/officeDocument/2006/relationships/vmlDrawing" Target="../drawings/vmlDrawing21.vml" /><Relationship Id="rId2" Type="http://schemas.openxmlformats.org/officeDocument/2006/relationships/oleObject" Target="../embeddings/oleObject86.bin" TargetMode="Internal" /><Relationship Id="rId3" Type="http://schemas.openxmlformats.org/officeDocument/2006/relationships/image" Target="../media/image97.wmf" /><Relationship Id="rId4" Type="http://schemas.openxmlformats.org/officeDocument/2006/relationships/oleObject" Target="../embeddings/oleObject87.bin" TargetMode="Internal" /><Relationship Id="rId5" Type="http://schemas.openxmlformats.org/officeDocument/2006/relationships/image" Target="../media/image98.wmf" /><Relationship Id="rId6" Type="http://schemas.openxmlformats.org/officeDocument/2006/relationships/oleObject" Target="../embeddings/oleObject88.bin" TargetMode="Internal" /><Relationship Id="rId7" Type="http://schemas.openxmlformats.org/officeDocument/2006/relationships/image" Target="../media/image99.wmf" /><Relationship Id="rId8" Type="http://schemas.openxmlformats.org/officeDocument/2006/relationships/oleObject" Target="../embeddings/oleObject89.bin" TargetMode="Internal" /><Relationship Id="rId9" Type="http://schemas.openxmlformats.org/officeDocument/2006/relationships/image" Target="../media/image100.wmf"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oleObject" Target="../embeddings/oleObject95.bin" TargetMode="Internal" /><Relationship Id="rId11" Type="http://schemas.openxmlformats.org/officeDocument/2006/relationships/image" Target="../media/image106.wmf" /><Relationship Id="rId12" Type="http://schemas.openxmlformats.org/officeDocument/2006/relationships/vmlDrawing" Target="../drawings/vmlDrawing22.vml" /><Relationship Id="rId2" Type="http://schemas.openxmlformats.org/officeDocument/2006/relationships/oleObject" Target="../embeddings/oleObject91.bin" TargetMode="Internal" /><Relationship Id="rId3" Type="http://schemas.openxmlformats.org/officeDocument/2006/relationships/image" Target="../media/image102.wmf" /><Relationship Id="rId4" Type="http://schemas.openxmlformats.org/officeDocument/2006/relationships/oleObject" Target="../embeddings/oleObject92.bin" TargetMode="Internal" /><Relationship Id="rId5" Type="http://schemas.openxmlformats.org/officeDocument/2006/relationships/image" Target="../media/image103.wmf" /><Relationship Id="rId6" Type="http://schemas.openxmlformats.org/officeDocument/2006/relationships/oleObject" Target="../embeddings/oleObject93.bin" TargetMode="Internal" /><Relationship Id="rId7" Type="http://schemas.openxmlformats.org/officeDocument/2006/relationships/image" Target="../media/image104.wmf" /><Relationship Id="rId8" Type="http://schemas.openxmlformats.org/officeDocument/2006/relationships/oleObject" Target="../embeddings/oleObject94.bin" TargetMode="Internal" /><Relationship Id="rId9" Type="http://schemas.openxmlformats.org/officeDocument/2006/relationships/image" Target="../media/image105.wmf"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image" Target="../media/image109.png" /><Relationship Id="rId11" Type="http://schemas.openxmlformats.org/officeDocument/2006/relationships/vmlDrawing" Target="../drawings/vmlDrawing23.vml" /><Relationship Id="rId2" Type="http://schemas.openxmlformats.org/officeDocument/2006/relationships/tags" Target="../tags/tag128.xml" /><Relationship Id="rId3" Type="http://schemas.openxmlformats.org/officeDocument/2006/relationships/tags" Target="../tags/tag129.xml" /><Relationship Id="rId4" Type="http://schemas.openxmlformats.org/officeDocument/2006/relationships/tags" Target="../tags/tag130.xml" /><Relationship Id="rId5" Type="http://schemas.openxmlformats.org/officeDocument/2006/relationships/tags" Target="../tags/tag131.xml" /><Relationship Id="rId6" Type="http://schemas.openxmlformats.org/officeDocument/2006/relationships/oleObject" Target="../embeddings/oleObject96.bin" TargetMode="Internal" /><Relationship Id="rId7" Type="http://schemas.openxmlformats.org/officeDocument/2006/relationships/image" Target="../media/image107.wmf" /><Relationship Id="rId8" Type="http://schemas.openxmlformats.org/officeDocument/2006/relationships/oleObject" Target="../embeddings/oleObject97.bin" TargetMode="Internal" /><Relationship Id="rId9" Type="http://schemas.openxmlformats.org/officeDocument/2006/relationships/image" Target="../media/image108.wmf"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tags" Target="../tags/tag138.xml" /><Relationship Id="rId11" Type="http://schemas.openxmlformats.org/officeDocument/2006/relationships/tags" Target="../tags/tag139.xml" /><Relationship Id="rId12" Type="http://schemas.openxmlformats.org/officeDocument/2006/relationships/vmlDrawing" Target="../drawings/vmlDrawing24.vml" /><Relationship Id="rId2" Type="http://schemas.openxmlformats.org/officeDocument/2006/relationships/tags" Target="../tags/tag132.xml" /><Relationship Id="rId3" Type="http://schemas.openxmlformats.org/officeDocument/2006/relationships/tags" Target="../tags/tag133.xml" /><Relationship Id="rId4" Type="http://schemas.openxmlformats.org/officeDocument/2006/relationships/tags" Target="../tags/tag134.xml" /><Relationship Id="rId5" Type="http://schemas.openxmlformats.org/officeDocument/2006/relationships/tags" Target="../tags/tag135.xml" /><Relationship Id="rId6" Type="http://schemas.openxmlformats.org/officeDocument/2006/relationships/tags" Target="../tags/tag136.xml" /><Relationship Id="rId7" Type="http://schemas.openxmlformats.org/officeDocument/2006/relationships/tags" Target="../tags/tag137.xml" /><Relationship Id="rId8" Type="http://schemas.openxmlformats.org/officeDocument/2006/relationships/oleObject" Target="../embeddings/oleObject98.bin" TargetMode="Internal" /><Relationship Id="rId9" Type="http://schemas.openxmlformats.org/officeDocument/2006/relationships/image" Target="../media/image110.wmf"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tags" Target="../tags/tag148.xml" /><Relationship Id="rId11" Type="http://schemas.openxmlformats.org/officeDocument/2006/relationships/tags" Target="../tags/tag149.xml" /><Relationship Id="rId12" Type="http://schemas.openxmlformats.org/officeDocument/2006/relationships/tags" Target="../tags/tag150.xml" /><Relationship Id="rId13" Type="http://schemas.openxmlformats.org/officeDocument/2006/relationships/tags" Target="../tags/tag151.xml" /><Relationship Id="rId14" Type="http://schemas.openxmlformats.org/officeDocument/2006/relationships/tags" Target="../tags/tag152.xml" /><Relationship Id="rId15" Type="http://schemas.openxmlformats.org/officeDocument/2006/relationships/tags" Target="../tags/tag153.xml" /><Relationship Id="rId16" Type="http://schemas.openxmlformats.org/officeDocument/2006/relationships/tags" Target="../tags/tag154.xml" /><Relationship Id="rId17" Type="http://schemas.openxmlformats.org/officeDocument/2006/relationships/tags" Target="../tags/tag155.xml" /><Relationship Id="rId18" Type="http://schemas.openxmlformats.org/officeDocument/2006/relationships/tags" Target="../tags/tag156.xml" /><Relationship Id="rId19" Type="http://schemas.openxmlformats.org/officeDocument/2006/relationships/tags" Target="../tags/tag157.xml" /><Relationship Id="rId2" Type="http://schemas.openxmlformats.org/officeDocument/2006/relationships/tags" Target="../tags/tag140.xml" /><Relationship Id="rId20" Type="http://schemas.openxmlformats.org/officeDocument/2006/relationships/tags" Target="../tags/tag158.xml" /><Relationship Id="rId21" Type="http://schemas.openxmlformats.org/officeDocument/2006/relationships/tags" Target="../tags/tag159.xml" /><Relationship Id="rId3" Type="http://schemas.openxmlformats.org/officeDocument/2006/relationships/tags" Target="../tags/tag141.xml" /><Relationship Id="rId4" Type="http://schemas.openxmlformats.org/officeDocument/2006/relationships/tags" Target="../tags/tag142.xml" /><Relationship Id="rId5" Type="http://schemas.openxmlformats.org/officeDocument/2006/relationships/tags" Target="../tags/tag143.xml" /><Relationship Id="rId6" Type="http://schemas.openxmlformats.org/officeDocument/2006/relationships/tags" Target="../tags/tag144.xml" /><Relationship Id="rId7" Type="http://schemas.openxmlformats.org/officeDocument/2006/relationships/tags" Target="../tags/tag145.xml" /><Relationship Id="rId8" Type="http://schemas.openxmlformats.org/officeDocument/2006/relationships/tags" Target="../tags/tag146.xml" /><Relationship Id="rId9" Type="http://schemas.openxmlformats.org/officeDocument/2006/relationships/tags" Target="../tags/tag147.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tags" Target="../tags/tag160.xml" /><Relationship Id="rId3" Type="http://schemas.openxmlformats.org/officeDocument/2006/relationships/tags" Target="../tags/tag161.xml" /><Relationship Id="rId4" Type="http://schemas.openxmlformats.org/officeDocument/2006/relationships/oleObject" Target="../embeddings/oleObject99.bin" TargetMode="Internal" /><Relationship Id="rId5" Type="http://schemas.openxmlformats.org/officeDocument/2006/relationships/image" Target="../media/image111.wmf" /><Relationship Id="rId6" Type="http://schemas.openxmlformats.org/officeDocument/2006/relationships/oleObject" Target="../embeddings/oleObject100.bin" TargetMode="Internal" /><Relationship Id="rId7" Type="http://schemas.openxmlformats.org/officeDocument/2006/relationships/image" Target="../media/image112.wmf" /><Relationship Id="rId8" Type="http://schemas.openxmlformats.org/officeDocument/2006/relationships/vmlDrawing" Target="../drawings/vmlDrawing25.v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oleObject" Target="../embeddings/oleObject105.bin" TargetMode="Internal" /><Relationship Id="rId11" Type="http://schemas.openxmlformats.org/officeDocument/2006/relationships/image" Target="../media/image117.wmf" /><Relationship Id="rId12" Type="http://schemas.openxmlformats.org/officeDocument/2006/relationships/oleObject" Target="../embeddings/oleObject106.bin" TargetMode="Internal" /><Relationship Id="rId13" Type="http://schemas.openxmlformats.org/officeDocument/2006/relationships/image" Target="../media/image118.wmf" /><Relationship Id="rId14" Type="http://schemas.openxmlformats.org/officeDocument/2006/relationships/oleObject" Target="../embeddings/oleObject107.bin" TargetMode="Internal" /><Relationship Id="rId15" Type="http://schemas.openxmlformats.org/officeDocument/2006/relationships/image" Target="../media/image119.wmf" /><Relationship Id="rId16" Type="http://schemas.openxmlformats.org/officeDocument/2006/relationships/vmlDrawing" Target="../drawings/vmlDrawing26.vml" /><Relationship Id="rId2" Type="http://schemas.openxmlformats.org/officeDocument/2006/relationships/oleObject" Target="../embeddings/oleObject101.bin" TargetMode="Internal" /><Relationship Id="rId3" Type="http://schemas.openxmlformats.org/officeDocument/2006/relationships/image" Target="../media/image113.wmf" /><Relationship Id="rId4" Type="http://schemas.openxmlformats.org/officeDocument/2006/relationships/oleObject" Target="../embeddings/oleObject102.bin" TargetMode="Internal" /><Relationship Id="rId5" Type="http://schemas.openxmlformats.org/officeDocument/2006/relationships/image" Target="../media/image114.wmf" /><Relationship Id="rId6" Type="http://schemas.openxmlformats.org/officeDocument/2006/relationships/oleObject" Target="../embeddings/oleObject103.bin" TargetMode="Internal" /><Relationship Id="rId7" Type="http://schemas.openxmlformats.org/officeDocument/2006/relationships/image" Target="../media/image115.wmf" /><Relationship Id="rId8" Type="http://schemas.openxmlformats.org/officeDocument/2006/relationships/oleObject" Target="../embeddings/oleObject104.bin" TargetMode="Internal" /><Relationship Id="rId9" Type="http://schemas.openxmlformats.org/officeDocument/2006/relationships/image" Target="../media/image116.wmf"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oleObject" Target="../embeddings/oleObject112.bin" TargetMode="Internal" /><Relationship Id="rId11" Type="http://schemas.openxmlformats.org/officeDocument/2006/relationships/image" Target="../media/image124.wmf" /><Relationship Id="rId12" Type="http://schemas.openxmlformats.org/officeDocument/2006/relationships/oleObject" Target="../embeddings/oleObject113.bin" TargetMode="Internal" /><Relationship Id="rId13" Type="http://schemas.openxmlformats.org/officeDocument/2006/relationships/image" Target="../media/image125.wmf" /><Relationship Id="rId14" Type="http://schemas.openxmlformats.org/officeDocument/2006/relationships/oleObject" Target="../embeddings/oleObject114.bin" TargetMode="Internal" /><Relationship Id="rId15" Type="http://schemas.openxmlformats.org/officeDocument/2006/relationships/image" Target="../media/image126.wmf" /><Relationship Id="rId16" Type="http://schemas.openxmlformats.org/officeDocument/2006/relationships/oleObject" Target="../embeddings/oleObject115.bin" TargetMode="Internal" /><Relationship Id="rId17" Type="http://schemas.openxmlformats.org/officeDocument/2006/relationships/image" Target="../media/image127.wmf" /><Relationship Id="rId18" Type="http://schemas.openxmlformats.org/officeDocument/2006/relationships/vmlDrawing" Target="../drawings/vmlDrawing27.vml" /><Relationship Id="rId2" Type="http://schemas.openxmlformats.org/officeDocument/2006/relationships/oleObject" Target="../embeddings/oleObject108.bin" TargetMode="Internal" /><Relationship Id="rId3" Type="http://schemas.openxmlformats.org/officeDocument/2006/relationships/image" Target="../media/image120.wmf" /><Relationship Id="rId4" Type="http://schemas.openxmlformats.org/officeDocument/2006/relationships/oleObject" Target="../embeddings/oleObject109.bin" TargetMode="Internal" /><Relationship Id="rId5" Type="http://schemas.openxmlformats.org/officeDocument/2006/relationships/image" Target="../media/image121.wmf" /><Relationship Id="rId6" Type="http://schemas.openxmlformats.org/officeDocument/2006/relationships/oleObject" Target="../embeddings/oleObject110.bin" TargetMode="Internal" /><Relationship Id="rId7" Type="http://schemas.openxmlformats.org/officeDocument/2006/relationships/image" Target="../media/image122.wmf" /><Relationship Id="rId8" Type="http://schemas.openxmlformats.org/officeDocument/2006/relationships/oleObject" Target="../embeddings/oleObject111.bin" TargetMode="Internal" /><Relationship Id="rId9" Type="http://schemas.openxmlformats.org/officeDocument/2006/relationships/image" Target="../media/image123.wmf"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28.png" /><Relationship Id="rId3" Type="http://schemas.openxmlformats.org/officeDocument/2006/relationships/tags" Target="../tags/tag162.xml" /><Relationship Id="rId4" Type="http://schemas.openxmlformats.org/officeDocument/2006/relationships/tags" Target="../tags/tag163.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tags" Target="../tags/tag164.xml" /><Relationship Id="rId3" Type="http://schemas.openxmlformats.org/officeDocument/2006/relationships/tags" Target="../tags/tag165.xml" /><Relationship Id="rId4" Type="http://schemas.openxmlformats.org/officeDocument/2006/relationships/image" Target="../media/image129.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7100122041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952464" y="2786058"/>
            <a:ext cx="4429156" cy="132343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b="1" smtClean="0">
                <a:solidFill>
                  <a:srgbClr val="3B79CE"/>
                </a:solidFill>
                <a:latin typeface="汉仪蝶语体简" pitchFamily="2" charset="-122"/>
                <a:ea typeface="汉仪蝶语体简" pitchFamily="2" charset="-122"/>
              </a:rPr>
              <a:t>第</a:t>
            </a:r>
            <a:r>
              <a:rPr lang="zh-CN" altLang="en-US" sz="4000" b="1">
                <a:solidFill>
                  <a:srgbClr val="3B79CE"/>
                </a:solidFill>
                <a:latin typeface="汉仪蝶语体简" pitchFamily="2" charset="-122"/>
                <a:ea typeface="汉仪蝶语体简" pitchFamily="2" charset="-122"/>
              </a:rPr>
              <a:t>四</a:t>
            </a:r>
            <a:r>
              <a:rPr lang="zh-CN" altLang="en-US" sz="4000" b="1" smtClean="0">
                <a:solidFill>
                  <a:srgbClr val="3B79CE"/>
                </a:solidFill>
                <a:latin typeface="汉仪蝶语体简" pitchFamily="2" charset="-122"/>
                <a:ea typeface="汉仪蝶语体简" pitchFamily="2" charset="-122"/>
              </a:rPr>
              <a:t>章  概率</a:t>
            </a:r>
            <a:r>
              <a:rPr lang="zh-CN" altLang="en-US" sz="4000" b="1">
                <a:solidFill>
                  <a:srgbClr val="3B79CE"/>
                </a:solidFill>
                <a:latin typeface="汉仪蝶语体简" pitchFamily="2" charset="-122"/>
                <a:ea typeface="汉仪蝶语体简" pitchFamily="2" charset="-122"/>
              </a:rPr>
              <a:t>与概率分布</a:t>
            </a:r>
            <a:endParaRPr lang="zh-CN" altLang="en-US" sz="4000" b="1" smtClean="0">
              <a:solidFill>
                <a:srgbClr val="3B79CE"/>
              </a:solidFill>
              <a:latin typeface="汉仪蝶语体简" pitchFamily="2" charset="-122"/>
              <a:ea typeface="汉仪蝶语体简" pitchFamily="2" charset="-122"/>
            </a:endParaRPr>
          </a:p>
        </p:txBody>
      </p:sp>
    </p:spTree>
    <p:extLst>
      <p:ext uri="{BB962C8B-B14F-4D97-AF65-F5344CB8AC3E}">
        <p14:creationId xmlns:p14="http://schemas.microsoft.com/office/powerpoint/2010/main" val="1950685292"/>
      </p:ext>
    </p:extLst>
  </p:cSld>
  <p:clrMapOvr>
    <a:masterClrMapping/>
  </p:clrMapOvr>
  <p:transition>
    <p:cove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圆角矩形 1"/>
          <p:cNvSpPr/>
          <p:nvPr/>
        </p:nvSpPr>
        <p:spPr>
          <a:xfrm>
            <a:off x="1702920" y="3789040"/>
            <a:ext cx="8785568" cy="2520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3" name="椭圆 2"/>
          <p:cNvSpPr/>
          <p:nvPr/>
        </p:nvSpPr>
        <p:spPr>
          <a:xfrm>
            <a:off x="2365138"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4" name="椭圆 3"/>
          <p:cNvSpPr/>
          <p:nvPr/>
        </p:nvSpPr>
        <p:spPr>
          <a:xfrm>
            <a:off x="7189676"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6" name="椭圆 14"/>
          <p:cNvSpPr/>
          <p:nvPr/>
        </p:nvSpPr>
        <p:spPr bwMode="auto">
          <a:xfrm>
            <a:off x="1496470" y="1439592"/>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7" name="TextBox 8"/>
          <p:cNvSpPr txBox="1"/>
          <p:nvPr/>
        </p:nvSpPr>
        <p:spPr>
          <a:xfrm>
            <a:off x="1586434"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第一节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8" name="TextBox 7"/>
          <p:cNvSpPr txBox="1"/>
          <p:nvPr/>
        </p:nvSpPr>
        <p:spPr>
          <a:xfrm>
            <a:off x="1584204" y="2060848"/>
            <a:ext cx="1714511"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概率基础</a:t>
            </a:r>
          </a:p>
        </p:txBody>
      </p:sp>
      <p:sp>
        <p:nvSpPr>
          <p:cNvPr id="9" name="TextBox 8"/>
          <p:cNvSpPr txBox="1"/>
          <p:nvPr/>
        </p:nvSpPr>
        <p:spPr>
          <a:xfrm>
            <a:off x="6411783"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第三节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11" name="椭圆 14"/>
          <p:cNvSpPr/>
          <p:nvPr/>
        </p:nvSpPr>
        <p:spPr bwMode="auto">
          <a:xfrm>
            <a:off x="6321006" y="1439592"/>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4" name="TextBox 13"/>
          <p:cNvSpPr txBox="1"/>
          <p:nvPr/>
        </p:nvSpPr>
        <p:spPr>
          <a:xfrm>
            <a:off x="6431368" y="1934249"/>
            <a:ext cx="1785950" cy="14219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连续型随机变量的概率分布</a:t>
            </a:r>
          </a:p>
        </p:txBody>
      </p:sp>
      <p:sp>
        <p:nvSpPr>
          <p:cNvPr id="17" name="椭圆 16"/>
          <p:cNvSpPr/>
          <p:nvPr/>
        </p:nvSpPr>
        <p:spPr>
          <a:xfrm>
            <a:off x="4822392"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18" name="椭圆 14"/>
          <p:cNvSpPr/>
          <p:nvPr/>
        </p:nvSpPr>
        <p:spPr bwMode="auto">
          <a:xfrm>
            <a:off x="3953724" y="1442384"/>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9" name="TextBox 8"/>
          <p:cNvSpPr txBox="1"/>
          <p:nvPr/>
        </p:nvSpPr>
        <p:spPr>
          <a:xfrm>
            <a:off x="4043688"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第二节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20" name="TextBox 19"/>
          <p:cNvSpPr txBox="1"/>
          <p:nvPr/>
        </p:nvSpPr>
        <p:spPr>
          <a:xfrm>
            <a:off x="4041458" y="1988840"/>
            <a:ext cx="1714511" cy="14219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离散型随机变量的概率分布</a:t>
            </a:r>
          </a:p>
        </p:txBody>
      </p:sp>
      <p:sp>
        <p:nvSpPr>
          <p:cNvPr id="21" name="椭圆 20"/>
          <p:cNvSpPr/>
          <p:nvPr/>
        </p:nvSpPr>
        <p:spPr>
          <a:xfrm>
            <a:off x="9624392"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2" name="TextBox 21"/>
          <p:cNvSpPr txBox="1"/>
          <p:nvPr/>
        </p:nvSpPr>
        <p:spPr>
          <a:xfrm>
            <a:off x="8860055"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第四节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23" name="椭圆 14"/>
          <p:cNvSpPr/>
          <p:nvPr/>
        </p:nvSpPr>
        <p:spPr bwMode="auto">
          <a:xfrm>
            <a:off x="8769278" y="1442384"/>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24" name="TextBox 23"/>
          <p:cNvSpPr txBox="1"/>
          <p:nvPr/>
        </p:nvSpPr>
        <p:spPr>
          <a:xfrm>
            <a:off x="8879640" y="1937041"/>
            <a:ext cx="1785950"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极限定理</a:t>
            </a:r>
          </a:p>
        </p:txBody>
      </p:sp>
    </p:spTree>
    <p:extLst>
      <p:ext uri="{BB962C8B-B14F-4D97-AF65-F5344CB8AC3E}">
        <p14:creationId xmlns:p14="http://schemas.microsoft.com/office/powerpoint/2010/main" val="3932913982"/>
      </p:ext>
    </p:extLst>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75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dur="500" fill="hold" grpId="0" nodeType="withEffect">
                                  <p:stCondLst>
                                    <p:cond delay="1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dur="750" fill="hold" grpId="0" nodeType="withEffect">
                                  <p:stCondLst>
                                    <p:cond delay="3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dur="500" fill="hold" grpId="0" nodeType="withEffect">
                                  <p:stCondLst>
                                    <p:cond delay="3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anim calcmode="lin" valueType="num">
                                      <p:cBhvr>
                                        <p:cTn id="28" dur="500" fill="hold"/>
                                        <p:tgtEl>
                                          <p:spTgt spid="20"/>
                                        </p:tgtEl>
                                        <p:attrNameLst>
                                          <p:attrName>ppt_x</p:attrName>
                                        </p:attrNameLst>
                                      </p:cBhvr>
                                      <p:tavLst>
                                        <p:tav tm="0">
                                          <p:val>
                                            <p:strVal val="#ppt_x"/>
                                          </p:val>
                                        </p:tav>
                                        <p:tav tm="100000">
                                          <p:val>
                                            <p:strVal val="#ppt_x"/>
                                          </p:val>
                                        </p:tav>
                                      </p:tavLst>
                                    </p:anim>
                                    <p:anim calcmode="lin" valueType="num">
                                      <p:cBhvr>
                                        <p:cTn id="29" dur="500" fill="hold"/>
                                        <p:tgtEl>
                                          <p:spTgt spid="20"/>
                                        </p:tgtEl>
                                        <p:attrNameLst>
                                          <p:attrName>ppt_y</p:attrName>
                                        </p:attrNameLst>
                                      </p:cBhvr>
                                      <p:tavLst>
                                        <p:tav tm="0">
                                          <p:val>
                                            <p:strVal val="#ppt_y+.1"/>
                                          </p:val>
                                        </p:tav>
                                        <p:tav tm="100000">
                                          <p:val>
                                            <p:strVal val="#ppt_y"/>
                                          </p:val>
                                        </p:tav>
                                      </p:tavLst>
                                    </p:anim>
                                  </p:childTnLst>
                                </p:cTn>
                              </p:par>
                              <p:par>
                                <p:cTn id="30" presetID="47" presetClass="entr" presetSubtype="0" dur="750" fill="hold" grpId="0" nodeType="withEffect">
                                  <p:stCondLst>
                                    <p:cond delay="3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anim calcmode="lin" valueType="num">
                                      <p:cBhvr>
                                        <p:cTn id="33" dur="750" fill="hold"/>
                                        <p:tgtEl>
                                          <p:spTgt spid="19"/>
                                        </p:tgtEl>
                                        <p:attrNameLst>
                                          <p:attrName>ppt_x</p:attrName>
                                        </p:attrNameLst>
                                      </p:cBhvr>
                                      <p:tavLst>
                                        <p:tav tm="0">
                                          <p:val>
                                            <p:strVal val="#ppt_x"/>
                                          </p:val>
                                        </p:tav>
                                        <p:tav tm="100000">
                                          <p:val>
                                            <p:strVal val="#ppt_x"/>
                                          </p:val>
                                        </p:tav>
                                      </p:tavLst>
                                    </p:anim>
                                    <p:anim calcmode="lin" valueType="num">
                                      <p:cBhvr>
                                        <p:cTn id="34" dur="75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dur="500" fill="hold" grpId="0" nodeType="withEffect">
                                  <p:stCondLst>
                                    <p:cond delay="3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anim calcmode="lin" valueType="num">
                                      <p:cBhvr>
                                        <p:cTn id="38" dur="500" fill="hold"/>
                                        <p:tgtEl>
                                          <p:spTgt spid="24"/>
                                        </p:tgtEl>
                                        <p:attrNameLst>
                                          <p:attrName>ppt_x</p:attrName>
                                        </p:attrNameLst>
                                      </p:cBhvr>
                                      <p:tavLst>
                                        <p:tav tm="0">
                                          <p:val>
                                            <p:strVal val="#ppt_x"/>
                                          </p:val>
                                        </p:tav>
                                        <p:tav tm="100000">
                                          <p:val>
                                            <p:strVal val="#ppt_x"/>
                                          </p:val>
                                        </p:tav>
                                      </p:tavLst>
                                    </p:anim>
                                    <p:anim calcmode="lin" valueType="num">
                                      <p:cBhvr>
                                        <p:cTn id="39" dur="500" fill="hold"/>
                                        <p:tgtEl>
                                          <p:spTgt spid="24"/>
                                        </p:tgtEl>
                                        <p:attrNameLst>
                                          <p:attrName>ppt_y</p:attrName>
                                        </p:attrNameLst>
                                      </p:cBhvr>
                                      <p:tavLst>
                                        <p:tav tm="0">
                                          <p:val>
                                            <p:strVal val="#ppt_y+.1"/>
                                          </p:val>
                                        </p:tav>
                                        <p:tav tm="100000">
                                          <p:val>
                                            <p:strVal val="#ppt_y"/>
                                          </p:val>
                                        </p:tav>
                                      </p:tavLst>
                                    </p:anim>
                                  </p:childTnLst>
                                </p:cTn>
                              </p:par>
                              <p:par>
                                <p:cTn id="40" presetID="47" presetClass="entr" presetSubtype="0" dur="750" fill="hold" grpId="0" nodeType="withEffect">
                                  <p:stCondLst>
                                    <p:cond delay="3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750"/>
                                        <p:tgtEl>
                                          <p:spTgt spid="22"/>
                                        </p:tgtEl>
                                      </p:cBhvr>
                                    </p:animEffect>
                                    <p:anim calcmode="lin" valueType="num">
                                      <p:cBhvr>
                                        <p:cTn id="43" dur="750" fill="hold"/>
                                        <p:tgtEl>
                                          <p:spTgt spid="22"/>
                                        </p:tgtEl>
                                        <p:attrNameLst>
                                          <p:attrName>ppt_x</p:attrName>
                                        </p:attrNameLst>
                                      </p:cBhvr>
                                      <p:tavLst>
                                        <p:tav tm="0">
                                          <p:val>
                                            <p:strVal val="#ppt_x"/>
                                          </p:val>
                                        </p:tav>
                                        <p:tav tm="100000">
                                          <p:val>
                                            <p:strVal val="#ppt_x"/>
                                          </p:val>
                                        </p:tav>
                                      </p:tavLst>
                                    </p:anim>
                                    <p:anim calcmode="lin" valueType="num">
                                      <p:cBhvr>
                                        <p:cTn id="44" dur="7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4" grpId="0"/>
      <p:bldP spid="19" grpId="0"/>
      <p:bldP spid="20" grpId="0"/>
      <p:bldP spid="22" grpId="0"/>
      <p:bldP spid="24"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圆角矩形 1"/>
          <p:cNvSpPr/>
          <p:nvPr/>
        </p:nvSpPr>
        <p:spPr>
          <a:xfrm>
            <a:off x="1702920" y="3789040"/>
            <a:ext cx="8785568" cy="2520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3" name="椭圆 2"/>
          <p:cNvSpPr/>
          <p:nvPr/>
        </p:nvSpPr>
        <p:spPr>
          <a:xfrm>
            <a:off x="2365138"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4" name="椭圆 3"/>
          <p:cNvSpPr/>
          <p:nvPr/>
        </p:nvSpPr>
        <p:spPr>
          <a:xfrm>
            <a:off x="7189676"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6" name="椭圆 14"/>
          <p:cNvSpPr/>
          <p:nvPr/>
        </p:nvSpPr>
        <p:spPr bwMode="auto">
          <a:xfrm>
            <a:off x="1496470" y="1439592"/>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3B79CE"/>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7" name="TextBox 8"/>
          <p:cNvSpPr txBox="1"/>
          <p:nvPr/>
        </p:nvSpPr>
        <p:spPr>
          <a:xfrm>
            <a:off x="1586434"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第一节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8" name="TextBox 7"/>
          <p:cNvSpPr txBox="1"/>
          <p:nvPr/>
        </p:nvSpPr>
        <p:spPr>
          <a:xfrm>
            <a:off x="1584204" y="2060848"/>
            <a:ext cx="1714511"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概率基础</a:t>
            </a:r>
          </a:p>
        </p:txBody>
      </p:sp>
      <p:sp>
        <p:nvSpPr>
          <p:cNvPr id="9" name="TextBox 8"/>
          <p:cNvSpPr txBox="1"/>
          <p:nvPr/>
        </p:nvSpPr>
        <p:spPr>
          <a:xfrm>
            <a:off x="6411783"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第三节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11" name="椭圆 14"/>
          <p:cNvSpPr/>
          <p:nvPr/>
        </p:nvSpPr>
        <p:spPr bwMode="auto">
          <a:xfrm>
            <a:off x="6321006" y="1439592"/>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bg1">
              <a:lumMod val="65000"/>
            </a:schemeClr>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4" name="TextBox 13"/>
          <p:cNvSpPr txBox="1"/>
          <p:nvPr/>
        </p:nvSpPr>
        <p:spPr>
          <a:xfrm>
            <a:off x="6431368" y="1934249"/>
            <a:ext cx="1785950" cy="14219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连续型随机变量的概率分布</a:t>
            </a:r>
          </a:p>
        </p:txBody>
      </p:sp>
      <p:sp>
        <p:nvSpPr>
          <p:cNvPr id="17" name="椭圆 16"/>
          <p:cNvSpPr/>
          <p:nvPr/>
        </p:nvSpPr>
        <p:spPr>
          <a:xfrm>
            <a:off x="4822392"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18" name="椭圆 14"/>
          <p:cNvSpPr/>
          <p:nvPr/>
        </p:nvSpPr>
        <p:spPr bwMode="auto">
          <a:xfrm>
            <a:off x="3953724" y="1442384"/>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bg1">
              <a:lumMod val="65000"/>
            </a:schemeClr>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9" name="TextBox 8"/>
          <p:cNvSpPr txBox="1"/>
          <p:nvPr/>
        </p:nvSpPr>
        <p:spPr>
          <a:xfrm>
            <a:off x="4043688"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第二节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20" name="TextBox 19"/>
          <p:cNvSpPr txBox="1"/>
          <p:nvPr/>
        </p:nvSpPr>
        <p:spPr>
          <a:xfrm>
            <a:off x="4041458" y="1988840"/>
            <a:ext cx="1714511" cy="14219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离散型随机变量的概率分布</a:t>
            </a:r>
          </a:p>
        </p:txBody>
      </p:sp>
      <p:sp>
        <p:nvSpPr>
          <p:cNvPr id="21" name="椭圆 20"/>
          <p:cNvSpPr/>
          <p:nvPr/>
        </p:nvSpPr>
        <p:spPr>
          <a:xfrm>
            <a:off x="9624392"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2" name="TextBox 21"/>
          <p:cNvSpPr txBox="1"/>
          <p:nvPr/>
        </p:nvSpPr>
        <p:spPr>
          <a:xfrm>
            <a:off x="8860055"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第四节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23" name="椭圆 14"/>
          <p:cNvSpPr/>
          <p:nvPr/>
        </p:nvSpPr>
        <p:spPr bwMode="auto">
          <a:xfrm>
            <a:off x="8769278" y="1442384"/>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bg1">
              <a:lumMod val="65000"/>
            </a:schemeClr>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24" name="TextBox 23"/>
          <p:cNvSpPr txBox="1"/>
          <p:nvPr/>
        </p:nvSpPr>
        <p:spPr>
          <a:xfrm>
            <a:off x="8879640" y="1994939"/>
            <a:ext cx="1785950"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极限定理</a:t>
            </a:r>
          </a:p>
        </p:txBody>
      </p:sp>
    </p:spTree>
    <p:extLst>
      <p:ext uri="{BB962C8B-B14F-4D97-AF65-F5344CB8AC3E}">
        <p14:creationId xmlns:p14="http://schemas.microsoft.com/office/powerpoint/2010/main" val="2358687276"/>
      </p:ext>
    </p:extLst>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75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dur="500" fill="hold" grpId="0" nodeType="withEffect">
                                  <p:stCondLst>
                                    <p:cond delay="1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dur="750" fill="hold" grpId="0" nodeType="withEffect">
                                  <p:stCondLst>
                                    <p:cond delay="3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dur="500" fill="hold" grpId="0" nodeType="withEffect">
                                  <p:stCondLst>
                                    <p:cond delay="3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anim calcmode="lin" valueType="num">
                                      <p:cBhvr>
                                        <p:cTn id="28" dur="500" fill="hold"/>
                                        <p:tgtEl>
                                          <p:spTgt spid="20"/>
                                        </p:tgtEl>
                                        <p:attrNameLst>
                                          <p:attrName>ppt_x</p:attrName>
                                        </p:attrNameLst>
                                      </p:cBhvr>
                                      <p:tavLst>
                                        <p:tav tm="0">
                                          <p:val>
                                            <p:strVal val="#ppt_x"/>
                                          </p:val>
                                        </p:tav>
                                        <p:tav tm="100000">
                                          <p:val>
                                            <p:strVal val="#ppt_x"/>
                                          </p:val>
                                        </p:tav>
                                      </p:tavLst>
                                    </p:anim>
                                    <p:anim calcmode="lin" valueType="num">
                                      <p:cBhvr>
                                        <p:cTn id="29" dur="500" fill="hold"/>
                                        <p:tgtEl>
                                          <p:spTgt spid="20"/>
                                        </p:tgtEl>
                                        <p:attrNameLst>
                                          <p:attrName>ppt_y</p:attrName>
                                        </p:attrNameLst>
                                      </p:cBhvr>
                                      <p:tavLst>
                                        <p:tav tm="0">
                                          <p:val>
                                            <p:strVal val="#ppt_y+.1"/>
                                          </p:val>
                                        </p:tav>
                                        <p:tav tm="100000">
                                          <p:val>
                                            <p:strVal val="#ppt_y"/>
                                          </p:val>
                                        </p:tav>
                                      </p:tavLst>
                                    </p:anim>
                                  </p:childTnLst>
                                </p:cTn>
                              </p:par>
                              <p:par>
                                <p:cTn id="30" presetID="47" presetClass="entr" presetSubtype="0" dur="750" fill="hold" grpId="0" nodeType="withEffect">
                                  <p:stCondLst>
                                    <p:cond delay="3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anim calcmode="lin" valueType="num">
                                      <p:cBhvr>
                                        <p:cTn id="33" dur="750" fill="hold"/>
                                        <p:tgtEl>
                                          <p:spTgt spid="19"/>
                                        </p:tgtEl>
                                        <p:attrNameLst>
                                          <p:attrName>ppt_x</p:attrName>
                                        </p:attrNameLst>
                                      </p:cBhvr>
                                      <p:tavLst>
                                        <p:tav tm="0">
                                          <p:val>
                                            <p:strVal val="#ppt_x"/>
                                          </p:val>
                                        </p:tav>
                                        <p:tav tm="100000">
                                          <p:val>
                                            <p:strVal val="#ppt_x"/>
                                          </p:val>
                                        </p:tav>
                                      </p:tavLst>
                                    </p:anim>
                                    <p:anim calcmode="lin" valueType="num">
                                      <p:cBhvr>
                                        <p:cTn id="34" dur="75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dur="500" fill="hold" grpId="0" nodeType="withEffect">
                                  <p:stCondLst>
                                    <p:cond delay="3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anim calcmode="lin" valueType="num">
                                      <p:cBhvr>
                                        <p:cTn id="38" dur="500" fill="hold"/>
                                        <p:tgtEl>
                                          <p:spTgt spid="24"/>
                                        </p:tgtEl>
                                        <p:attrNameLst>
                                          <p:attrName>ppt_x</p:attrName>
                                        </p:attrNameLst>
                                      </p:cBhvr>
                                      <p:tavLst>
                                        <p:tav tm="0">
                                          <p:val>
                                            <p:strVal val="#ppt_x"/>
                                          </p:val>
                                        </p:tav>
                                        <p:tav tm="100000">
                                          <p:val>
                                            <p:strVal val="#ppt_x"/>
                                          </p:val>
                                        </p:tav>
                                      </p:tavLst>
                                    </p:anim>
                                    <p:anim calcmode="lin" valueType="num">
                                      <p:cBhvr>
                                        <p:cTn id="39" dur="500" fill="hold"/>
                                        <p:tgtEl>
                                          <p:spTgt spid="24"/>
                                        </p:tgtEl>
                                        <p:attrNameLst>
                                          <p:attrName>ppt_y</p:attrName>
                                        </p:attrNameLst>
                                      </p:cBhvr>
                                      <p:tavLst>
                                        <p:tav tm="0">
                                          <p:val>
                                            <p:strVal val="#ppt_y+.1"/>
                                          </p:val>
                                        </p:tav>
                                        <p:tav tm="100000">
                                          <p:val>
                                            <p:strVal val="#ppt_y"/>
                                          </p:val>
                                        </p:tav>
                                      </p:tavLst>
                                    </p:anim>
                                  </p:childTnLst>
                                </p:cTn>
                              </p:par>
                              <p:par>
                                <p:cTn id="40" presetID="47" presetClass="entr" presetSubtype="0" dur="750" fill="hold" grpId="0" nodeType="withEffect">
                                  <p:stCondLst>
                                    <p:cond delay="3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750"/>
                                        <p:tgtEl>
                                          <p:spTgt spid="22"/>
                                        </p:tgtEl>
                                      </p:cBhvr>
                                    </p:animEffect>
                                    <p:anim calcmode="lin" valueType="num">
                                      <p:cBhvr>
                                        <p:cTn id="43" dur="750" fill="hold"/>
                                        <p:tgtEl>
                                          <p:spTgt spid="22"/>
                                        </p:tgtEl>
                                        <p:attrNameLst>
                                          <p:attrName>ppt_x</p:attrName>
                                        </p:attrNameLst>
                                      </p:cBhvr>
                                      <p:tavLst>
                                        <p:tav tm="0">
                                          <p:val>
                                            <p:strVal val="#ppt_x"/>
                                          </p:val>
                                        </p:tav>
                                        <p:tav tm="100000">
                                          <p:val>
                                            <p:strVal val="#ppt_x"/>
                                          </p:val>
                                        </p:tav>
                                      </p:tavLst>
                                    </p:anim>
                                    <p:anim calcmode="lin" valueType="num">
                                      <p:cBhvr>
                                        <p:cTn id="44" dur="7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4" grpId="0"/>
      <p:bldP spid="19" grpId="0"/>
      <p:bldP spid="20" grpId="0"/>
      <p:bldP spid="22" grpId="0"/>
      <p:bldP spid="24"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023902" y="1071546"/>
            <a:ext cx="2954655"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b="1" smtClean="0">
                <a:solidFill>
                  <a:srgbClr val="0066FF"/>
                </a:solidFill>
                <a:latin typeface="微软雅黑" pitchFamily="34" charset="-122"/>
                <a:ea typeface="微软雅黑" pitchFamily="34" charset="-122"/>
              </a:rPr>
              <a:t>一、</a:t>
            </a:r>
            <a:r>
              <a:rPr lang="zh-CN" altLang="en-US" sz="2400" b="1">
                <a:solidFill>
                  <a:srgbClr val="0066FF"/>
                </a:solidFill>
                <a:latin typeface="微软雅黑" pitchFamily="34" charset="-122"/>
                <a:ea typeface="微软雅黑" pitchFamily="34" charset="-122"/>
              </a:rPr>
              <a:t>概率的相关概念</a:t>
            </a:r>
            <a:endParaRPr lang="zh-CN" altLang="en-US" sz="2400" b="1" smtClean="0">
              <a:solidFill>
                <a:srgbClr val="0066FF"/>
              </a:solidFill>
              <a:latin typeface="微软雅黑" pitchFamily="34" charset="-122"/>
              <a:ea typeface="微软雅黑" pitchFamily="34" charset="-122"/>
            </a:endParaRPr>
          </a:p>
        </p:txBody>
      </p:sp>
      <p:sp>
        <p:nvSpPr>
          <p:cNvPr id="3" name="MH_SubTitle_1"/>
          <p:cNvSpPr/>
          <p:nvPr>
            <p:custDataLst>
              <p:tags r:id="rId2"/>
            </p:custDataLst>
          </p:nvPr>
        </p:nvSpPr>
        <p:spPr>
          <a:xfrm>
            <a:off x="2238348" y="1786905"/>
            <a:ext cx="3433582" cy="5619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tx1"/>
                </a:solidFill>
                <a:latin typeface="微软雅黑" pitchFamily="34" charset="-122"/>
                <a:ea typeface="微软雅黑" pitchFamily="34" charset="-122"/>
              </a:rPr>
              <a:t>  </a:t>
            </a:r>
            <a:r>
              <a:rPr lang="zh-CN" altLang="en-US" sz="2100" b="1">
                <a:solidFill>
                  <a:schemeClr val="accent1"/>
                </a:solidFill>
                <a:latin typeface="微软雅黑" pitchFamily="34" charset="-122"/>
                <a:ea typeface="微软雅黑" pitchFamily="34" charset="-122"/>
              </a:rPr>
              <a:t>随机事件及其相关概念</a:t>
            </a:r>
          </a:p>
        </p:txBody>
      </p:sp>
      <p:sp>
        <p:nvSpPr>
          <p:cNvPr id="4" name="MH_Other_1"/>
          <p:cNvSpPr/>
          <p:nvPr>
            <p:custDataLst>
              <p:tags r:id="rId3"/>
            </p:custDataLst>
          </p:nvPr>
        </p:nvSpPr>
        <p:spPr>
          <a:xfrm>
            <a:off x="1381091" y="1786905"/>
            <a:ext cx="1258525"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（一）</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23" name="MH_SubTitle_2"/>
          <p:cNvSpPr>
            <a:spLocks noChangeArrowheads="1"/>
          </p:cNvSpPr>
          <p:nvPr>
            <p:custDataLst>
              <p:tags r:id="rId4"/>
            </p:custDataLst>
          </p:nvPr>
        </p:nvSpPr>
        <p:spPr bwMode="auto">
          <a:xfrm>
            <a:off x="2603148" y="4864115"/>
            <a:ext cx="2693454" cy="396875"/>
          </a:xfrm>
          <a:prstGeom prst="parallelogram">
            <a:avLst>
              <a:gd name="adj" fmla="val 20454"/>
            </a:avLst>
          </a:prstGeom>
          <a:solidFill>
            <a:schemeClr val="accent2"/>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随机事件</a:t>
            </a:r>
            <a:endParaRPr lang="da-DK" altLang="zh-CN" b="1">
              <a:solidFill>
                <a:schemeClr val="bg1"/>
              </a:solidFill>
              <a:latin typeface="微软雅黑" pitchFamily="34" charset="-122"/>
              <a:ea typeface="微软雅黑" pitchFamily="34" charset="-122"/>
            </a:endParaRPr>
          </a:p>
        </p:txBody>
      </p:sp>
      <p:sp>
        <p:nvSpPr>
          <p:cNvPr id="24" name="MH_Other_2"/>
          <p:cNvSpPr txBox="1">
            <a:spLocks noChangeArrowheads="1"/>
          </p:cNvSpPr>
          <p:nvPr>
            <p:custDataLst>
              <p:tags r:id="rId5"/>
            </p:custDataLst>
          </p:nvPr>
        </p:nvSpPr>
        <p:spPr bwMode="auto">
          <a:xfrm>
            <a:off x="1775520" y="4310076"/>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2"/>
                </a:solidFill>
                <a:latin typeface="Elephant" pitchFamily="18" charset="0"/>
                <a:cs typeface="Aharoni" pitchFamily="2" charset="-79"/>
              </a:rPr>
              <a:t>2</a:t>
            </a:r>
            <a:endParaRPr lang="zh-CN" altLang="en-US" sz="8800" i="1">
              <a:solidFill>
                <a:schemeClr val="accent2"/>
              </a:solidFill>
              <a:latin typeface="Elephant" pitchFamily="18" charset="0"/>
              <a:cs typeface="Aharoni" pitchFamily="2" charset="-79"/>
            </a:endParaRPr>
          </a:p>
        </p:txBody>
      </p:sp>
      <p:sp>
        <p:nvSpPr>
          <p:cNvPr id="25" name="MH_SubTitle_1"/>
          <p:cNvSpPr>
            <a:spLocks noChangeArrowheads="1"/>
          </p:cNvSpPr>
          <p:nvPr>
            <p:custDataLst>
              <p:tags r:id="rId6"/>
            </p:custDataLst>
          </p:nvPr>
        </p:nvSpPr>
        <p:spPr bwMode="auto">
          <a:xfrm>
            <a:off x="2561338" y="3292479"/>
            <a:ext cx="2694525" cy="398463"/>
          </a:xfrm>
          <a:prstGeom prst="parallelogram">
            <a:avLst>
              <a:gd name="adj" fmla="val 20381"/>
            </a:avLst>
          </a:prstGeom>
          <a:solidFill>
            <a:schemeClr val="accent1"/>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随机试验</a:t>
            </a:r>
          </a:p>
        </p:txBody>
      </p:sp>
      <p:sp>
        <p:nvSpPr>
          <p:cNvPr id="26" name="MH_Other_1"/>
          <p:cNvSpPr txBox="1">
            <a:spLocks noChangeArrowheads="1"/>
          </p:cNvSpPr>
          <p:nvPr>
            <p:custDataLst>
              <p:tags r:id="rId7"/>
            </p:custDataLst>
          </p:nvPr>
        </p:nvSpPr>
        <p:spPr bwMode="auto">
          <a:xfrm>
            <a:off x="1811504" y="2741616"/>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1"/>
                </a:solidFill>
                <a:latin typeface="Elephant" pitchFamily="18" charset="0"/>
                <a:cs typeface="Aharoni" pitchFamily="2" charset="-79"/>
              </a:rPr>
              <a:t>1</a:t>
            </a:r>
            <a:endParaRPr lang="zh-CN" altLang="en-US" sz="8800" i="1">
              <a:solidFill>
                <a:schemeClr val="accent1"/>
              </a:solidFill>
              <a:latin typeface="Elephant" pitchFamily="18" charset="0"/>
              <a:cs typeface="Aharoni" pitchFamily="2" charset="-79"/>
            </a:endParaRPr>
          </a:p>
        </p:txBody>
      </p:sp>
      <p:sp>
        <p:nvSpPr>
          <p:cNvPr id="28" name="MH_SubTitle_2"/>
          <p:cNvSpPr>
            <a:spLocks noChangeArrowheads="1"/>
          </p:cNvSpPr>
          <p:nvPr>
            <p:custDataLst>
              <p:tags r:id="rId8"/>
            </p:custDataLst>
          </p:nvPr>
        </p:nvSpPr>
        <p:spPr bwMode="auto">
          <a:xfrm>
            <a:off x="7651018" y="4799113"/>
            <a:ext cx="2693454" cy="396875"/>
          </a:xfrm>
          <a:prstGeom prst="parallelogram">
            <a:avLst>
              <a:gd name="adj" fmla="val 20454"/>
            </a:avLst>
          </a:prstGeom>
          <a:solidFill>
            <a:schemeClr val="accent5"/>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事件间的关系</a:t>
            </a:r>
            <a:endParaRPr lang="da-DK" altLang="zh-CN" b="1">
              <a:solidFill>
                <a:schemeClr val="bg1"/>
              </a:solidFill>
              <a:latin typeface="微软雅黑" pitchFamily="34" charset="-122"/>
              <a:ea typeface="微软雅黑" pitchFamily="34" charset="-122"/>
            </a:endParaRPr>
          </a:p>
        </p:txBody>
      </p:sp>
      <p:sp>
        <p:nvSpPr>
          <p:cNvPr id="29" name="MH_Other_2"/>
          <p:cNvSpPr txBox="1">
            <a:spLocks noChangeArrowheads="1"/>
          </p:cNvSpPr>
          <p:nvPr>
            <p:custDataLst>
              <p:tags r:id="rId9"/>
            </p:custDataLst>
          </p:nvPr>
        </p:nvSpPr>
        <p:spPr bwMode="auto">
          <a:xfrm>
            <a:off x="6744072" y="4245074"/>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smtClean="0">
                <a:solidFill>
                  <a:schemeClr val="accent5"/>
                </a:solidFill>
                <a:latin typeface="Elephant" pitchFamily="18" charset="0"/>
                <a:cs typeface="Aharoni" pitchFamily="2" charset="-79"/>
              </a:rPr>
              <a:t>4</a:t>
            </a:r>
            <a:endParaRPr lang="zh-CN" altLang="en-US" sz="8800" i="1">
              <a:solidFill>
                <a:schemeClr val="accent5"/>
              </a:solidFill>
              <a:latin typeface="Elephant" pitchFamily="18" charset="0"/>
              <a:cs typeface="Aharoni" pitchFamily="2" charset="-79"/>
            </a:endParaRPr>
          </a:p>
        </p:txBody>
      </p:sp>
      <p:sp>
        <p:nvSpPr>
          <p:cNvPr id="30" name="MH_SubTitle_1"/>
          <p:cNvSpPr>
            <a:spLocks noChangeArrowheads="1"/>
          </p:cNvSpPr>
          <p:nvPr>
            <p:custDataLst>
              <p:tags r:id="rId10"/>
            </p:custDataLst>
          </p:nvPr>
        </p:nvSpPr>
        <p:spPr bwMode="auto">
          <a:xfrm>
            <a:off x="7649947" y="3227477"/>
            <a:ext cx="2694525" cy="398463"/>
          </a:xfrm>
          <a:prstGeom prst="parallelogram">
            <a:avLst>
              <a:gd name="adj" fmla="val 20381"/>
            </a:avLst>
          </a:prstGeom>
          <a:solidFill>
            <a:schemeClr val="accent3"/>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样本空间</a:t>
            </a:r>
          </a:p>
        </p:txBody>
      </p:sp>
      <p:sp>
        <p:nvSpPr>
          <p:cNvPr id="31" name="MH_Other_1"/>
          <p:cNvSpPr txBox="1">
            <a:spLocks noChangeArrowheads="1"/>
          </p:cNvSpPr>
          <p:nvPr>
            <p:custDataLst>
              <p:tags r:id="rId11"/>
            </p:custDataLst>
          </p:nvPr>
        </p:nvSpPr>
        <p:spPr bwMode="auto">
          <a:xfrm>
            <a:off x="6780056" y="2676614"/>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8800" i="1">
                <a:solidFill>
                  <a:schemeClr val="accent3"/>
                </a:solidFill>
                <a:latin typeface="Elephant" pitchFamily="18" charset="0"/>
                <a:cs typeface="Aharoni" pitchFamily="2" charset="-79"/>
              </a:rPr>
              <a:t>3</a:t>
            </a:r>
            <a:endParaRPr lang="zh-CN" altLang="en-US" sz="8800" i="1">
              <a:solidFill>
                <a:schemeClr val="accent3"/>
              </a:solidFill>
              <a:latin typeface="Elephant" pitchFamily="18" charset="0"/>
              <a:cs typeface="Aharoni" pitchFamily="2" charset="-79"/>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4" presetClass="entr" presetSubtype="10" dur="50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14" presetClass="entr" presetSubtype="10" dur="50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randombar(horizontal)">
                                      <p:cBhvr>
                                        <p:cTn id="10" dur="500"/>
                                        <p:tgtEl>
                                          <p:spTgt spid="24"/>
                                        </p:tgtEl>
                                      </p:cBhvr>
                                    </p:animEffect>
                                  </p:childTnLst>
                                </p:cTn>
                              </p:par>
                              <p:par>
                                <p:cTn id="11" presetID="14" presetClass="entr" presetSubtype="10" dur="50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dur="50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randombar(horizontal)">
                                      <p:cBhvr>
                                        <p:cTn id="16" dur="500"/>
                                        <p:tgtEl>
                                          <p:spTgt spid="26"/>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14" presetClass="entr" presetSubtype="10" dur="50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500"/>
                                        <p:tgtEl>
                                          <p:spTgt spid="28"/>
                                        </p:tgtEl>
                                      </p:cBhvr>
                                    </p:animEffect>
                                  </p:childTnLst>
                                </p:cTn>
                              </p:par>
                              <p:par>
                                <p:cTn id="22" presetID="14" presetClass="entr" presetSubtype="10" dur="50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par>
                                <p:cTn id="25" presetID="14" presetClass="entr" presetSubtype="10" dur="50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randombar(horizontal)">
                                      <p:cBhvr>
                                        <p:cTn id="27" dur="500"/>
                                        <p:tgtEl>
                                          <p:spTgt spid="30"/>
                                        </p:tgtEl>
                                      </p:cBhvr>
                                    </p:animEffect>
                                  </p:childTnLst>
                                </p:cTn>
                              </p:par>
                              <p:par>
                                <p:cTn id="28" presetID="14" presetClass="entr" presetSubtype="10" dur="50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randombar(horizontal)">
                                      <p:cBhvr>
                                        <p:cTn id="3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8" grpId="0"/>
      <p:bldP spid="29" grpId="0"/>
      <p:bldP spid="30" grpId="0"/>
      <p:bldP spid="31"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MH_SubTitle_1"/>
          <p:cNvSpPr>
            <a:spLocks noChangeArrowheads="1"/>
          </p:cNvSpPr>
          <p:nvPr>
            <p:custDataLst>
              <p:tags r:id="rId2"/>
            </p:custDataLst>
          </p:nvPr>
        </p:nvSpPr>
        <p:spPr bwMode="auto">
          <a:xfrm>
            <a:off x="2165314" y="1603599"/>
            <a:ext cx="2694525" cy="398463"/>
          </a:xfrm>
          <a:prstGeom prst="parallelogram">
            <a:avLst>
              <a:gd name="adj" fmla="val 20381"/>
            </a:avLst>
          </a:prstGeom>
          <a:solidFill>
            <a:schemeClr val="accent1"/>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随机试验</a:t>
            </a:r>
          </a:p>
        </p:txBody>
      </p:sp>
      <p:sp>
        <p:nvSpPr>
          <p:cNvPr id="10" name="MH_Other_1"/>
          <p:cNvSpPr txBox="1">
            <a:spLocks noChangeArrowheads="1"/>
          </p:cNvSpPr>
          <p:nvPr>
            <p:custDataLst>
              <p:tags r:id="rId3"/>
            </p:custDataLst>
          </p:nvPr>
        </p:nvSpPr>
        <p:spPr bwMode="auto">
          <a:xfrm>
            <a:off x="1415480" y="1052736"/>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1"/>
                </a:solidFill>
                <a:latin typeface="Elephant" pitchFamily="18" charset="0"/>
                <a:cs typeface="Aharoni" pitchFamily="2" charset="-79"/>
              </a:rPr>
              <a:t>1</a:t>
            </a:r>
            <a:endParaRPr lang="zh-CN" altLang="en-US" sz="8800" i="1">
              <a:solidFill>
                <a:schemeClr val="accent1"/>
              </a:solidFill>
              <a:latin typeface="Elephant" pitchFamily="18" charset="0"/>
              <a:cs typeface="Aharoni" pitchFamily="2" charset="-79"/>
            </a:endParaRPr>
          </a:p>
        </p:txBody>
      </p:sp>
      <p:sp>
        <p:nvSpPr>
          <p:cNvPr id="11" name="矩形 10"/>
          <p:cNvSpPr/>
          <p:nvPr/>
        </p:nvSpPr>
        <p:spPr>
          <a:xfrm>
            <a:off x="1238786" y="2636912"/>
            <a:ext cx="9321709" cy="369332"/>
          </a:xfrm>
          <a:prstGeom prst="rect">
            <a:avLst/>
          </a:prstGeom>
          <a:solidFill>
            <a:srgbClr val="FF8500"/>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solidFill>
                  <a:schemeClr val="bg1"/>
                </a:solidFill>
                <a:latin typeface="微软雅黑" pitchFamily="34" charset="-122"/>
                <a:ea typeface="微软雅黑" pitchFamily="34" charset="-122"/>
              </a:rPr>
              <a:t>为了</a:t>
            </a:r>
            <a:r>
              <a:rPr lang="zh-CN" altLang="en-US" b="1" smtClean="0">
                <a:solidFill>
                  <a:schemeClr val="bg1"/>
                </a:solidFill>
                <a:latin typeface="微软雅黑" pitchFamily="34" charset="-122"/>
                <a:ea typeface="微软雅黑" pitchFamily="34" charset="-122"/>
              </a:rPr>
              <a:t>研究随机现象</a:t>
            </a:r>
            <a:r>
              <a:rPr lang="zh-CN" altLang="en-US" b="1">
                <a:solidFill>
                  <a:schemeClr val="bg1"/>
                </a:solidFill>
                <a:latin typeface="微软雅黑" pitchFamily="34" charset="-122"/>
                <a:ea typeface="微软雅黑" pitchFamily="34" charset="-122"/>
              </a:rPr>
              <a:t>，人们要对客观事件进行观察，概率论把这些观察过程称为随机试验。</a:t>
            </a:r>
            <a:endParaRPr lang="zh-CN" altLang="en-US" b="1" smtClean="0">
              <a:solidFill>
                <a:schemeClr val="bg1"/>
              </a:solidFill>
              <a:latin typeface="微软雅黑" pitchFamily="34" charset="-122"/>
              <a:ea typeface="微软雅黑" pitchFamily="34" charset="-122"/>
            </a:endParaRPr>
          </a:p>
        </p:txBody>
      </p:sp>
      <p:sp>
        <p:nvSpPr>
          <p:cNvPr id="12" name="矩形 11"/>
          <p:cNvSpPr/>
          <p:nvPr/>
        </p:nvSpPr>
        <p:spPr>
          <a:xfrm>
            <a:off x="1238784" y="3645024"/>
            <a:ext cx="9321711" cy="2071702"/>
          </a:xfrm>
          <a:prstGeom prst="rect">
            <a:avLst/>
          </a:prstGeom>
          <a:noFill/>
          <a:ln w="12700">
            <a:solidFill>
              <a:srgbClr val="3B79C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3" name="矩形 12"/>
          <p:cNvSpPr/>
          <p:nvPr/>
        </p:nvSpPr>
        <p:spPr>
          <a:xfrm>
            <a:off x="1319807" y="3787900"/>
            <a:ext cx="9168680" cy="17927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700">
                <a:solidFill>
                  <a:schemeClr val="tx1">
                    <a:lumMod val="75000"/>
                    <a:lumOff val="25000"/>
                  </a:schemeClr>
                </a:solidFill>
                <a:latin typeface="微软雅黑" pitchFamily="34" charset="-122"/>
                <a:ea typeface="微软雅黑" pitchFamily="34" charset="-122"/>
              </a:rPr>
              <a:t>随机试验应具有如下特性：</a:t>
            </a:r>
          </a:p>
          <a:p>
            <a:pPr marL="285750" indent="-285750">
              <a:lnSpc>
                <a:spcPct val="130000"/>
              </a:lnSpc>
              <a:buFont typeface="Wingdings" panose="05000000000000000000" pitchFamily="2" charset="2"/>
              <a:buChar char="n"/>
            </a:pPr>
            <a:r>
              <a:rPr lang="zh-CN" altLang="en-US" sz="1700" smtClean="0">
                <a:solidFill>
                  <a:schemeClr val="tx1">
                    <a:lumMod val="75000"/>
                    <a:lumOff val="25000"/>
                  </a:schemeClr>
                </a:solidFill>
                <a:latin typeface="微软雅黑" pitchFamily="34" charset="-122"/>
                <a:ea typeface="微软雅黑" pitchFamily="34" charset="-122"/>
              </a:rPr>
              <a:t> </a:t>
            </a:r>
            <a:r>
              <a:rPr lang="zh-CN" altLang="en-US" sz="1700">
                <a:solidFill>
                  <a:schemeClr val="tx1">
                    <a:lumMod val="75000"/>
                    <a:lumOff val="25000"/>
                  </a:schemeClr>
                </a:solidFill>
                <a:latin typeface="微软雅黑" pitchFamily="34" charset="-122"/>
                <a:ea typeface="微软雅黑" pitchFamily="34" charset="-122"/>
              </a:rPr>
              <a:t>在相同条件下可重复进行。</a:t>
            </a:r>
          </a:p>
          <a:p>
            <a:pPr marL="285750" indent="-285750">
              <a:lnSpc>
                <a:spcPct val="130000"/>
              </a:lnSpc>
              <a:buFont typeface="Wingdings" panose="05000000000000000000" pitchFamily="2" charset="2"/>
              <a:buChar char="n"/>
            </a:pPr>
            <a:r>
              <a:rPr lang="zh-CN" altLang="en-US" sz="1700">
                <a:solidFill>
                  <a:schemeClr val="tx1">
                    <a:lumMod val="75000"/>
                    <a:lumOff val="25000"/>
                  </a:schemeClr>
                </a:solidFill>
                <a:latin typeface="微软雅黑" pitchFamily="34" charset="-122"/>
                <a:ea typeface="微软雅黑" pitchFamily="34" charset="-122"/>
              </a:rPr>
              <a:t> </a:t>
            </a:r>
            <a:r>
              <a:rPr lang="zh-CN" altLang="en-US" sz="1700" smtClean="0">
                <a:solidFill>
                  <a:schemeClr val="tx1">
                    <a:lumMod val="75000"/>
                    <a:lumOff val="25000"/>
                  </a:schemeClr>
                </a:solidFill>
                <a:latin typeface="微软雅黑" pitchFamily="34" charset="-122"/>
                <a:ea typeface="微软雅黑" pitchFamily="34" charset="-122"/>
              </a:rPr>
              <a:t>试验</a:t>
            </a:r>
            <a:r>
              <a:rPr lang="zh-CN" altLang="en-US" sz="1700">
                <a:solidFill>
                  <a:schemeClr val="tx1">
                    <a:lumMod val="75000"/>
                    <a:lumOff val="25000"/>
                  </a:schemeClr>
                </a:solidFill>
                <a:latin typeface="微软雅黑" pitchFamily="34" charset="-122"/>
                <a:ea typeface="微软雅黑" pitchFamily="34" charset="-122"/>
              </a:rPr>
              <a:t>的所有可能结果在试验前可以预知。</a:t>
            </a:r>
          </a:p>
          <a:p>
            <a:pPr marL="285750" indent="-285750">
              <a:lnSpc>
                <a:spcPct val="130000"/>
              </a:lnSpc>
              <a:buFont typeface="Wingdings" panose="05000000000000000000" pitchFamily="2" charset="2"/>
              <a:buChar char="n"/>
            </a:pPr>
            <a:r>
              <a:rPr lang="zh-CN" altLang="en-US" sz="1700" smtClean="0">
                <a:solidFill>
                  <a:schemeClr val="tx1">
                    <a:lumMod val="75000"/>
                    <a:lumOff val="25000"/>
                  </a:schemeClr>
                </a:solidFill>
                <a:latin typeface="微软雅黑" pitchFamily="34" charset="-122"/>
                <a:ea typeface="微软雅黑" pitchFamily="34" charset="-122"/>
              </a:rPr>
              <a:t> </a:t>
            </a:r>
            <a:r>
              <a:rPr lang="zh-CN" altLang="en-US" sz="1700">
                <a:solidFill>
                  <a:schemeClr val="tx1">
                    <a:lumMod val="75000"/>
                    <a:lumOff val="25000"/>
                  </a:schemeClr>
                </a:solidFill>
                <a:latin typeface="微软雅黑" pitchFamily="34" charset="-122"/>
                <a:ea typeface="微软雅黑" pitchFamily="34" charset="-122"/>
              </a:rPr>
              <a:t>每次试验结果总是恰好出现所有可能结果中的一个，但一次试验前却不能肯定这次试验会出现哪一种结果。</a:t>
            </a:r>
          </a:p>
        </p:txBody>
      </p:sp>
    </p:spTree>
  </p:cSld>
  <p:clrMapOvr>
    <a:masterClrMapping/>
  </p:clrMapOvr>
  <mc:AlternateContent>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4" presetClass="entr" presetSubtype="10"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dur="5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par>
                                <p:cTn id="13" presetID="16" presetClass="entr" presetSubtype="21" dur="5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MH_SubTitle_2"/>
          <p:cNvSpPr>
            <a:spLocks noChangeArrowheads="1"/>
          </p:cNvSpPr>
          <p:nvPr>
            <p:custDataLst>
              <p:tags r:id="rId2"/>
            </p:custDataLst>
          </p:nvPr>
        </p:nvSpPr>
        <p:spPr bwMode="auto">
          <a:xfrm>
            <a:off x="1851530" y="1462759"/>
            <a:ext cx="2948326" cy="396875"/>
          </a:xfrm>
          <a:prstGeom prst="parallelogram">
            <a:avLst>
              <a:gd name="adj" fmla="val 20454"/>
            </a:avLst>
          </a:prstGeom>
          <a:solidFill>
            <a:schemeClr val="accent2"/>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随机事件</a:t>
            </a:r>
          </a:p>
        </p:txBody>
      </p:sp>
      <p:sp>
        <p:nvSpPr>
          <p:cNvPr id="3" name="MH_Other_2"/>
          <p:cNvSpPr txBox="1">
            <a:spLocks noChangeArrowheads="1"/>
          </p:cNvSpPr>
          <p:nvPr>
            <p:custDataLst>
              <p:tags r:id="rId3"/>
            </p:custDataLst>
          </p:nvPr>
        </p:nvSpPr>
        <p:spPr bwMode="auto">
          <a:xfrm>
            <a:off x="1023902" y="908720"/>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2"/>
                </a:solidFill>
                <a:latin typeface="Elephant" pitchFamily="18" charset="0"/>
                <a:cs typeface="Aharoni" pitchFamily="2" charset="-79"/>
              </a:rPr>
              <a:t>2</a:t>
            </a:r>
            <a:endParaRPr lang="zh-CN" altLang="en-US" sz="8800" i="1">
              <a:solidFill>
                <a:schemeClr val="accent2"/>
              </a:solidFill>
              <a:latin typeface="Elephant" pitchFamily="18" charset="0"/>
              <a:cs typeface="Aharoni" pitchFamily="2" charset="-79"/>
            </a:endParaRPr>
          </a:p>
        </p:txBody>
      </p:sp>
      <p:sp>
        <p:nvSpPr>
          <p:cNvPr id="4" name="MH_SubTitle_3"/>
          <p:cNvSpPr/>
          <p:nvPr>
            <p:custDataLst>
              <p:tags r:id="rId4"/>
            </p:custDataLst>
          </p:nvPr>
        </p:nvSpPr>
        <p:spPr bwMode="auto">
          <a:xfrm>
            <a:off x="1212838" y="3861048"/>
            <a:ext cx="2714644" cy="625918"/>
          </a:xfrm>
          <a:prstGeom prst="homePlate">
            <a:avLst/>
          </a:prstGeom>
          <a:solidFill>
            <a:schemeClr val="accent3">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b="1">
                <a:latin typeface="微软雅黑" pitchFamily="34" charset="-122"/>
                <a:ea typeface="微软雅黑" pitchFamily="34" charset="-122"/>
              </a:rPr>
              <a:t>必然事件</a:t>
            </a:r>
            <a:endParaRPr lang="en-US" altLang="zh-CN" b="1">
              <a:latin typeface="微软雅黑" pitchFamily="34" charset="-122"/>
              <a:ea typeface="微软雅黑" pitchFamily="34" charset="-122"/>
            </a:endParaRPr>
          </a:p>
        </p:txBody>
      </p:sp>
      <p:sp>
        <p:nvSpPr>
          <p:cNvPr id="5" name="MH_SubTitle_1"/>
          <p:cNvSpPr/>
          <p:nvPr>
            <p:custDataLst>
              <p:tags r:id="rId5"/>
            </p:custDataLst>
          </p:nvPr>
        </p:nvSpPr>
        <p:spPr bwMode="auto">
          <a:xfrm>
            <a:off x="1212838" y="2063050"/>
            <a:ext cx="2714644" cy="624583"/>
          </a:xfrm>
          <a:prstGeom prst="homePlate">
            <a:avLst/>
          </a:prstGeom>
          <a:solidFill>
            <a:schemeClr val="accent1">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b="1">
                <a:latin typeface="微软雅黑" pitchFamily="34" charset="-122"/>
                <a:ea typeface="微软雅黑" pitchFamily="34" charset="-122"/>
              </a:rPr>
              <a:t>随机事件</a:t>
            </a:r>
            <a:endParaRPr lang="en-US" altLang="en-US" b="1">
              <a:latin typeface="微软雅黑" pitchFamily="34" charset="-122"/>
              <a:ea typeface="微软雅黑" pitchFamily="34" charset="-122"/>
            </a:endParaRPr>
          </a:p>
        </p:txBody>
      </p:sp>
      <p:sp>
        <p:nvSpPr>
          <p:cNvPr id="7" name="MH_SubTitle_2"/>
          <p:cNvSpPr/>
          <p:nvPr>
            <p:custDataLst>
              <p:tags r:id="rId6"/>
            </p:custDataLst>
          </p:nvPr>
        </p:nvSpPr>
        <p:spPr bwMode="auto">
          <a:xfrm>
            <a:off x="1212838" y="2924944"/>
            <a:ext cx="2714644" cy="624583"/>
          </a:xfrm>
          <a:prstGeom prst="homePlate">
            <a:avLst/>
          </a:prstGeom>
          <a:solidFill>
            <a:schemeClr val="accent2">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b="1">
                <a:latin typeface="微软雅黑" pitchFamily="34" charset="-122"/>
                <a:ea typeface="微软雅黑" pitchFamily="34" charset="-122"/>
              </a:rPr>
              <a:t>不可能事件</a:t>
            </a:r>
            <a:endParaRPr lang="en-US" altLang="zh-CN" b="1">
              <a:latin typeface="微软雅黑" pitchFamily="34" charset="-122"/>
              <a:ea typeface="微软雅黑" pitchFamily="34" charset="-122"/>
            </a:endParaRPr>
          </a:p>
        </p:txBody>
      </p:sp>
      <p:sp>
        <p:nvSpPr>
          <p:cNvPr id="10" name="MH_SubTitle_3"/>
          <p:cNvSpPr/>
          <p:nvPr>
            <p:custDataLst>
              <p:tags r:id="rId7"/>
            </p:custDataLst>
          </p:nvPr>
        </p:nvSpPr>
        <p:spPr bwMode="auto">
          <a:xfrm>
            <a:off x="1238216" y="4797152"/>
            <a:ext cx="2714644" cy="625918"/>
          </a:xfrm>
          <a:prstGeom prst="homePlate">
            <a:avLst/>
          </a:prstGeom>
          <a:solidFill>
            <a:schemeClr val="accent4">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b="1">
                <a:latin typeface="微软雅黑" pitchFamily="34" charset="-122"/>
                <a:ea typeface="微软雅黑" pitchFamily="34" charset="-122"/>
              </a:rPr>
              <a:t>基本事件</a:t>
            </a:r>
            <a:endParaRPr lang="en-US" altLang="zh-CN" b="1">
              <a:latin typeface="微软雅黑" pitchFamily="34" charset="-122"/>
              <a:ea typeface="微软雅黑" pitchFamily="34" charset="-122"/>
            </a:endParaRPr>
          </a:p>
        </p:txBody>
      </p:sp>
      <p:sp>
        <p:nvSpPr>
          <p:cNvPr id="11" name="MH_Text_3"/>
          <p:cNvSpPr/>
          <p:nvPr>
            <p:custDataLst>
              <p:tags r:id="rId8"/>
            </p:custDataLst>
          </p:nvPr>
        </p:nvSpPr>
        <p:spPr>
          <a:xfrm>
            <a:off x="3601098" y="4832528"/>
            <a:ext cx="7240618" cy="648606"/>
          </a:xfrm>
          <a:prstGeom prst="rect">
            <a:avLst/>
          </a:prstGeom>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sz="1600" b="1">
                <a:solidFill>
                  <a:srgbClr val="5F5E5C"/>
                </a:solidFill>
                <a:latin typeface="微软雅黑" pitchFamily="34" charset="-122"/>
                <a:ea typeface="微软雅黑" pitchFamily="34" charset="-122"/>
              </a:rPr>
              <a:t>在随机试验中，不可再分解的事件称为基本事件。</a:t>
            </a:r>
            <a:endParaRPr lang="zh-CN" altLang="en-US" sz="1600" b="1" smtClean="0">
              <a:solidFill>
                <a:srgbClr val="5F5E5C"/>
              </a:solidFill>
              <a:latin typeface="微软雅黑" pitchFamily="34" charset="-122"/>
              <a:ea typeface="微软雅黑" pitchFamily="34" charset="-122"/>
            </a:endParaRPr>
          </a:p>
        </p:txBody>
      </p:sp>
      <p:sp>
        <p:nvSpPr>
          <p:cNvPr id="12" name="MH_SubTitle_3"/>
          <p:cNvSpPr/>
          <p:nvPr>
            <p:custDataLst>
              <p:tags r:id="rId9"/>
            </p:custDataLst>
          </p:nvPr>
        </p:nvSpPr>
        <p:spPr bwMode="auto">
          <a:xfrm>
            <a:off x="1255588" y="5697346"/>
            <a:ext cx="2714644" cy="625918"/>
          </a:xfrm>
          <a:prstGeom prst="homePlate">
            <a:avLst/>
          </a:prstGeom>
          <a:solidFill>
            <a:schemeClr val="accent5">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b="1">
                <a:latin typeface="微软雅黑" pitchFamily="34" charset="-122"/>
                <a:ea typeface="微软雅黑" pitchFamily="34" charset="-122"/>
              </a:rPr>
              <a:t>复合</a:t>
            </a:r>
            <a:r>
              <a:rPr lang="zh-CN" altLang="en-US" b="1" smtClean="0">
                <a:latin typeface="微软雅黑" pitchFamily="34" charset="-122"/>
                <a:ea typeface="微软雅黑" pitchFamily="34" charset="-122"/>
              </a:rPr>
              <a:t>事件</a:t>
            </a:r>
            <a:endParaRPr lang="en-US" altLang="zh-CN" b="1">
              <a:latin typeface="微软雅黑" pitchFamily="34" charset="-122"/>
              <a:ea typeface="微软雅黑" pitchFamily="34" charset="-122"/>
            </a:endParaRPr>
          </a:p>
        </p:txBody>
      </p:sp>
      <p:sp>
        <p:nvSpPr>
          <p:cNvPr id="13" name="MH_Text_3"/>
          <p:cNvSpPr/>
          <p:nvPr>
            <p:custDataLst>
              <p:tags r:id="rId10"/>
            </p:custDataLst>
          </p:nvPr>
        </p:nvSpPr>
        <p:spPr>
          <a:xfrm>
            <a:off x="3618470" y="5732722"/>
            <a:ext cx="7240618" cy="648606"/>
          </a:xfrm>
          <a:prstGeom prst="rect">
            <a:avLst/>
          </a:prstGeom>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sz="1600" b="1" smtClean="0">
                <a:solidFill>
                  <a:srgbClr val="5F5E5C"/>
                </a:solidFill>
                <a:latin typeface="微软雅黑" pitchFamily="34" charset="-122"/>
                <a:ea typeface="微软雅黑" pitchFamily="34" charset="-122"/>
              </a:rPr>
              <a:t>由</a:t>
            </a:r>
            <a:r>
              <a:rPr lang="zh-CN" altLang="en-US" sz="1600" b="1">
                <a:solidFill>
                  <a:srgbClr val="5F5E5C"/>
                </a:solidFill>
                <a:latin typeface="微软雅黑" pitchFamily="34" charset="-122"/>
                <a:ea typeface="微软雅黑" pitchFamily="34" charset="-122"/>
              </a:rPr>
              <a:t>两个或两个以上的基本事件组合而成的事件称为复合事件。</a:t>
            </a:r>
            <a:endParaRPr lang="zh-CN" altLang="en-US" sz="1600" b="1" smtClean="0">
              <a:solidFill>
                <a:srgbClr val="5F5E5C"/>
              </a:solidFill>
              <a:latin typeface="微软雅黑" pitchFamily="34" charset="-122"/>
              <a:ea typeface="微软雅黑" pitchFamily="34" charset="-122"/>
            </a:endParaRPr>
          </a:p>
        </p:txBody>
      </p:sp>
      <p:grpSp>
        <p:nvGrpSpPr>
          <p:cNvPr id="18" name="组合 17"/>
          <p:cNvGrpSpPr/>
          <p:nvPr/>
        </p:nvGrpSpPr>
        <p:grpSpPr>
          <a:xfrm>
            <a:off x="3575720" y="2929498"/>
            <a:ext cx="7215238" cy="648606"/>
            <a:chOff x="3561282" y="2929498"/>
            <a:chExt cx="7215238" cy="648606"/>
          </a:xfrm>
        </p:grpSpPr>
        <p:sp>
          <p:nvSpPr>
            <p:cNvPr id="8" name="MH_Text_2"/>
            <p:cNvSpPr/>
            <p:nvPr>
              <p:custDataLst>
                <p:tags r:id="rId11"/>
              </p:custDataLst>
            </p:nvPr>
          </p:nvSpPr>
          <p:spPr>
            <a:xfrm>
              <a:off x="3561282" y="2929498"/>
              <a:ext cx="7215238" cy="648606"/>
            </a:xfrm>
            <a:prstGeom prst="rect">
              <a:avLst/>
            </a:prstGeom>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sz="1600" b="1">
                  <a:solidFill>
                    <a:srgbClr val="5F5E5C"/>
                  </a:solidFill>
                  <a:latin typeface="微软雅黑" pitchFamily="34" charset="-122"/>
                  <a:ea typeface="微软雅黑" pitchFamily="34" charset="-122"/>
                </a:rPr>
                <a:t>不可能发生的现象称为不可能事件，用符号</a:t>
              </a:r>
              <a:r>
                <a:rPr lang="zh-CN" altLang="en-US" sz="1600" b="1" smtClean="0">
                  <a:solidFill>
                    <a:srgbClr val="5F5E5C"/>
                  </a:solidFill>
                  <a:latin typeface="微软雅黑" pitchFamily="34" charset="-122"/>
                  <a:ea typeface="微软雅黑" pitchFamily="34" charset="-122"/>
                </a:rPr>
                <a:t>“     ”</a:t>
              </a:r>
              <a:r>
                <a:rPr lang="zh-CN" altLang="en-US" sz="1600" b="1">
                  <a:solidFill>
                    <a:srgbClr val="5F5E5C"/>
                  </a:solidFill>
                  <a:latin typeface="微软雅黑" pitchFamily="34" charset="-122"/>
                  <a:ea typeface="微软雅黑" pitchFamily="34" charset="-122"/>
                </a:rPr>
                <a:t>表示。</a:t>
              </a:r>
              <a:endParaRPr lang="zh-CN" altLang="en-US" sz="1600" b="1" smtClean="0">
                <a:solidFill>
                  <a:srgbClr val="5F5E5C"/>
                </a:solidFill>
                <a:latin typeface="微软雅黑" pitchFamily="34" charset="-122"/>
                <a:ea typeface="微软雅黑" pitchFamily="34" charset="-122"/>
              </a:endParaRPr>
            </a:p>
          </p:txBody>
        </p:sp>
        <p:graphicFrame>
          <p:nvGraphicFramePr>
            <p:cNvPr id="14" name="对象 13"/>
            <p:cNvGraphicFramePr>
              <a:graphicFrameLocks noChangeAspect="1"/>
            </p:cNvGraphicFramePr>
            <p:nvPr>
              <p:extLst>
                <p:ext uri="{D42A27DB-BD31-4B8C-83A1-F6EECF244321}">
                  <p14:modId xmlns:p14="http://schemas.microsoft.com/office/powerpoint/2010/main" val="279657057"/>
                </p:ext>
              </p:extLst>
            </p:nvPr>
          </p:nvGraphicFramePr>
          <p:xfrm>
            <a:off x="8381626" y="3095513"/>
            <a:ext cx="292224" cy="316576"/>
          </p:xfrm>
          <a:graphic>
            <a:graphicData uri="http://schemas.openxmlformats.org/presentationml/2006/ole">
              <mc:AlternateContent>
                <mc:Choice xmlns:v="urn:schemas-microsoft-com:vml" Requires="v">
                  <p:oleObj spid="_x0000_s1038" name="Equation" r:id="rId12" imgW="152280" imgH="164880" progId="Equation.DSMT4">
                    <p:embed/>
                  </p:oleObj>
                </mc:Choice>
                <mc:Fallback>
                  <p:oleObj name="Equation" r:id="rId12" imgW="152280" imgH="164880" progId="Equation.DSMT4">
                    <p:embed/>
                    <p:pic>
                      <p:nvPicPr>
                        <p:cNvPr id="0" name="OLE substitute image"/>
                        <p:cNvPicPr/>
                        <p:nvPr/>
                      </p:nvPicPr>
                      <p:blipFill>
                        <a:blip r:embed="rId13"/>
                        <a:stretch>
                          <a:fillRect/>
                        </a:stretch>
                      </p:blipFill>
                      <p:spPr>
                        <a:xfrm>
                          <a:off x="8381626" y="3095513"/>
                          <a:ext cx="292224" cy="316576"/>
                        </a:xfrm>
                        <a:prstGeom prst="rect">
                          <a:avLst/>
                        </a:prstGeom>
                      </p:spPr>
                    </p:pic>
                  </p:oleObj>
                </mc:Fallback>
              </mc:AlternateContent>
            </a:graphicData>
          </a:graphic>
        </p:graphicFrame>
      </p:grpSp>
      <p:grpSp>
        <p:nvGrpSpPr>
          <p:cNvPr id="17" name="组合 16"/>
          <p:cNvGrpSpPr/>
          <p:nvPr/>
        </p:nvGrpSpPr>
        <p:grpSpPr>
          <a:xfrm>
            <a:off x="3575720" y="2071678"/>
            <a:ext cx="8136904" cy="636594"/>
            <a:chOff x="3575720" y="2071678"/>
            <a:chExt cx="8136904" cy="636594"/>
          </a:xfrm>
        </p:grpSpPr>
        <p:sp>
          <p:nvSpPr>
            <p:cNvPr id="6" name="MH_Text_1"/>
            <p:cNvSpPr/>
            <p:nvPr>
              <p:custDataLst>
                <p:tags r:id="rId14"/>
              </p:custDataLst>
            </p:nvPr>
          </p:nvSpPr>
          <p:spPr>
            <a:xfrm>
              <a:off x="3575720" y="2071678"/>
              <a:ext cx="8136904" cy="636594"/>
            </a:xfrm>
            <a:prstGeom prst="rect">
              <a:avLst/>
            </a:prstGeom>
          </p:spPr>
          <p:txBody>
            <a:bodyPr tIns="3600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sz="1600" b="1">
                  <a:solidFill>
                    <a:srgbClr val="5F5E5C"/>
                  </a:solidFill>
                  <a:latin typeface="微软雅黑" pitchFamily="34" charset="-122"/>
                  <a:ea typeface="微软雅黑" pitchFamily="34" charset="-122"/>
                </a:rPr>
                <a:t>随机试验的结果称为随机事件，简称为事件，通常用大写</a:t>
              </a:r>
              <a:r>
                <a:rPr lang="zh-CN" altLang="en-US" sz="1600" b="1" smtClean="0">
                  <a:solidFill>
                    <a:srgbClr val="5F5E5C"/>
                  </a:solidFill>
                  <a:latin typeface="微软雅黑" pitchFamily="34" charset="-122"/>
                  <a:ea typeface="微软雅黑" pitchFamily="34" charset="-122"/>
                </a:rPr>
                <a:t>拉丁字母           表示</a:t>
              </a:r>
              <a:r>
                <a:rPr lang="zh-CN" altLang="en-US" sz="1600" b="1">
                  <a:solidFill>
                    <a:srgbClr val="5F5E5C"/>
                  </a:solidFill>
                  <a:latin typeface="微软雅黑" pitchFamily="34" charset="-122"/>
                  <a:ea typeface="微软雅黑" pitchFamily="34" charset="-122"/>
                </a:rPr>
                <a:t>。</a:t>
              </a:r>
              <a:endParaRPr lang="zh-CN" altLang="en-US" sz="1600" b="1" smtClean="0">
                <a:solidFill>
                  <a:srgbClr val="5F5E5C"/>
                </a:solidFill>
                <a:latin typeface="微软雅黑" pitchFamily="34" charset="-122"/>
                <a:ea typeface="微软雅黑" pitchFamily="34" charset="-122"/>
              </a:endParaRPr>
            </a:p>
          </p:txBody>
        </p:sp>
        <p:graphicFrame>
          <p:nvGraphicFramePr>
            <p:cNvPr id="15" name="对象 14"/>
            <p:cNvGraphicFramePr>
              <a:graphicFrameLocks noChangeAspect="1"/>
            </p:cNvGraphicFramePr>
            <p:nvPr>
              <p:extLst>
                <p:ext uri="{D42A27DB-BD31-4B8C-83A1-F6EECF244321}">
                  <p14:modId xmlns:p14="http://schemas.microsoft.com/office/powerpoint/2010/main" val="3513427810"/>
                </p:ext>
              </p:extLst>
            </p:nvPr>
          </p:nvGraphicFramePr>
          <p:xfrm>
            <a:off x="10200456" y="2308372"/>
            <a:ext cx="666983" cy="256532"/>
          </p:xfrm>
          <a:graphic>
            <a:graphicData uri="http://schemas.openxmlformats.org/presentationml/2006/ole">
              <mc:AlternateContent>
                <mc:Choice xmlns:v="urn:schemas-microsoft-com:vml" Requires="v">
                  <p:oleObj spid="_x0000_s1039" name="Equation" r:id="rId15" imgW="495000" imgH="190440" progId="Equation.DSMT4">
                    <p:embed/>
                  </p:oleObj>
                </mc:Choice>
                <mc:Fallback>
                  <p:oleObj name="Equation" r:id="rId15" imgW="495000" imgH="190440" progId="Equation.DSMT4">
                    <p:embed/>
                    <p:pic>
                      <p:nvPicPr>
                        <p:cNvPr id="0" name="OLE substitute image"/>
                        <p:cNvPicPr/>
                        <p:nvPr/>
                      </p:nvPicPr>
                      <p:blipFill>
                        <a:blip r:embed="rId16"/>
                        <a:stretch>
                          <a:fillRect/>
                        </a:stretch>
                      </p:blipFill>
                      <p:spPr>
                        <a:xfrm>
                          <a:off x="10200456" y="2308372"/>
                          <a:ext cx="666983" cy="256532"/>
                        </a:xfrm>
                        <a:prstGeom prst="rect">
                          <a:avLst/>
                        </a:prstGeom>
                      </p:spPr>
                    </p:pic>
                  </p:oleObj>
                </mc:Fallback>
              </mc:AlternateContent>
            </a:graphicData>
          </a:graphic>
        </p:graphicFrame>
      </p:grpSp>
      <p:grpSp>
        <p:nvGrpSpPr>
          <p:cNvPr id="19" name="组合 18"/>
          <p:cNvGrpSpPr/>
          <p:nvPr/>
        </p:nvGrpSpPr>
        <p:grpSpPr>
          <a:xfrm>
            <a:off x="3575720" y="3896424"/>
            <a:ext cx="7240618" cy="648606"/>
            <a:chOff x="3575720" y="3896424"/>
            <a:chExt cx="7240618" cy="648606"/>
          </a:xfrm>
        </p:grpSpPr>
        <p:sp>
          <p:nvSpPr>
            <p:cNvPr id="9" name="MH_Text_3"/>
            <p:cNvSpPr/>
            <p:nvPr>
              <p:custDataLst>
                <p:tags r:id="rId17"/>
              </p:custDataLst>
            </p:nvPr>
          </p:nvSpPr>
          <p:spPr>
            <a:xfrm>
              <a:off x="3575720" y="3896424"/>
              <a:ext cx="7240618" cy="648606"/>
            </a:xfrm>
            <a:prstGeom prst="rect">
              <a:avLst/>
            </a:prstGeom>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sz="1600" b="1">
                  <a:solidFill>
                    <a:srgbClr val="5F5E5C"/>
                  </a:solidFill>
                  <a:latin typeface="微软雅黑" pitchFamily="34" charset="-122"/>
                  <a:ea typeface="微软雅黑" pitchFamily="34" charset="-122"/>
                </a:rPr>
                <a:t>必然发生的现象称为必然事件，用符号</a:t>
              </a:r>
              <a:r>
                <a:rPr lang="zh-CN" altLang="en-US" sz="1600" b="1" smtClean="0">
                  <a:solidFill>
                    <a:srgbClr val="5F5E5C"/>
                  </a:solidFill>
                  <a:latin typeface="微软雅黑" pitchFamily="34" charset="-122"/>
                  <a:ea typeface="微软雅黑" pitchFamily="34" charset="-122"/>
                </a:rPr>
                <a:t>“    ”</a:t>
              </a:r>
              <a:r>
                <a:rPr lang="zh-CN" altLang="en-US" sz="1600" b="1">
                  <a:solidFill>
                    <a:srgbClr val="5F5E5C"/>
                  </a:solidFill>
                  <a:latin typeface="微软雅黑" pitchFamily="34" charset="-122"/>
                  <a:ea typeface="微软雅黑" pitchFamily="34" charset="-122"/>
                </a:rPr>
                <a:t>表示。</a:t>
              </a:r>
              <a:endParaRPr lang="zh-CN" altLang="en-US" sz="1600" b="1" smtClean="0">
                <a:solidFill>
                  <a:srgbClr val="5F5E5C"/>
                </a:solidFill>
                <a:latin typeface="微软雅黑" pitchFamily="34" charset="-122"/>
                <a:ea typeface="微软雅黑" pitchFamily="34" charset="-122"/>
              </a:endParaRPr>
            </a:p>
          </p:txBody>
        </p:sp>
        <p:graphicFrame>
          <p:nvGraphicFramePr>
            <p:cNvPr id="16" name="对象 15"/>
            <p:cNvGraphicFramePr>
              <a:graphicFrameLocks noChangeAspect="1"/>
            </p:cNvGraphicFramePr>
            <p:nvPr>
              <p:extLst>
                <p:ext uri="{D42A27DB-BD31-4B8C-83A1-F6EECF244321}">
                  <p14:modId xmlns:p14="http://schemas.microsoft.com/office/powerpoint/2010/main" val="2112969905"/>
                </p:ext>
              </p:extLst>
            </p:nvPr>
          </p:nvGraphicFramePr>
          <p:xfrm>
            <a:off x="7968208" y="4097807"/>
            <a:ext cx="288032" cy="265876"/>
          </p:xfrm>
          <a:graphic>
            <a:graphicData uri="http://schemas.openxmlformats.org/presentationml/2006/ole">
              <mc:AlternateContent>
                <mc:Choice xmlns:v="urn:schemas-microsoft-com:vml" Requires="v">
                  <p:oleObj spid="_x0000_s1040" name="Equation" r:id="rId18" imgW="164880" imgH="152280" progId="Equation.DSMT4">
                    <p:embed/>
                  </p:oleObj>
                </mc:Choice>
                <mc:Fallback>
                  <p:oleObj name="Equation" r:id="rId18" imgW="164880" imgH="152280" progId="Equation.DSMT4">
                    <p:embed/>
                    <p:pic>
                      <p:nvPicPr>
                        <p:cNvPr id="0" name="OLE substitute image"/>
                        <p:cNvPicPr/>
                        <p:nvPr/>
                      </p:nvPicPr>
                      <p:blipFill>
                        <a:blip r:embed="rId19"/>
                        <a:stretch>
                          <a:fillRect/>
                        </a:stretch>
                      </p:blipFill>
                      <p:spPr>
                        <a:xfrm>
                          <a:off x="7968208" y="4097807"/>
                          <a:ext cx="288032" cy="265876"/>
                        </a:xfrm>
                        <a:prstGeom prst="rect">
                          <a:avLst/>
                        </a:prstGeom>
                      </p:spPr>
                    </p:pic>
                  </p:oleObj>
                </mc:Fallback>
              </mc:AlternateContent>
            </a:graphicData>
          </a:graphic>
        </p:graphicFrame>
      </p:grpSp>
    </p:spTree>
  </p:cSld>
  <p:clrMapOvr>
    <a:masterClrMapping/>
  </p:clrMapOvr>
  <mc:AlternateContent>
    <mc:Choice xmlns:p14="http://schemas.microsoft.com/office/powerpoint/2010/main" Requires="p14">
      <p:transition spd="slow" p14:dur="2500">
        <p:checker/>
      </p:transition>
    </mc:Choice>
    <mc:Fallback>
      <p:transition spd="slow">
        <p:checker/>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MH_SubTitle_1"/>
          <p:cNvSpPr>
            <a:spLocks noChangeArrowheads="1"/>
          </p:cNvSpPr>
          <p:nvPr>
            <p:custDataLst>
              <p:tags r:id="rId2"/>
            </p:custDataLst>
          </p:nvPr>
        </p:nvSpPr>
        <p:spPr bwMode="auto">
          <a:xfrm>
            <a:off x="1631504" y="1604789"/>
            <a:ext cx="2694525" cy="398463"/>
          </a:xfrm>
          <a:prstGeom prst="parallelogram">
            <a:avLst>
              <a:gd name="adj" fmla="val 20381"/>
            </a:avLst>
          </a:prstGeom>
          <a:solidFill>
            <a:schemeClr val="accent3"/>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样本空间</a:t>
            </a:r>
          </a:p>
        </p:txBody>
      </p:sp>
      <p:sp>
        <p:nvSpPr>
          <p:cNvPr id="8" name="MH_Other_1"/>
          <p:cNvSpPr txBox="1">
            <a:spLocks noChangeArrowheads="1"/>
          </p:cNvSpPr>
          <p:nvPr>
            <p:custDataLst>
              <p:tags r:id="rId3"/>
            </p:custDataLst>
          </p:nvPr>
        </p:nvSpPr>
        <p:spPr bwMode="auto">
          <a:xfrm>
            <a:off x="767408" y="1004714"/>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8800" i="1">
                <a:solidFill>
                  <a:schemeClr val="accent3"/>
                </a:solidFill>
                <a:latin typeface="Elephant" pitchFamily="18" charset="0"/>
                <a:cs typeface="Aharoni" pitchFamily="2" charset="-79"/>
              </a:rPr>
              <a:t>3</a:t>
            </a:r>
            <a:endParaRPr lang="zh-CN" altLang="en-US" sz="8800" i="1">
              <a:solidFill>
                <a:schemeClr val="accent3"/>
              </a:solidFill>
              <a:latin typeface="Elephant" pitchFamily="18" charset="0"/>
              <a:cs typeface="Aharoni" pitchFamily="2" charset="-79"/>
            </a:endParaRPr>
          </a:p>
        </p:txBody>
      </p:sp>
      <p:sp>
        <p:nvSpPr>
          <p:cNvPr id="14" name="矩形 13"/>
          <p:cNvSpPr/>
          <p:nvPr/>
        </p:nvSpPr>
        <p:spPr>
          <a:xfrm>
            <a:off x="1343472" y="2492896"/>
            <a:ext cx="4536504" cy="212090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zh-CN" altLang="en-US" b="1">
                <a:solidFill>
                  <a:srgbClr val="5F5E5C"/>
                </a:solidFill>
                <a:latin typeface="微软雅黑" pitchFamily="34" charset="-122"/>
                <a:ea typeface="微软雅黑" pitchFamily="34" charset="-122"/>
              </a:rPr>
              <a:t>随机试验中，一个基本事件所对应的元素称为样本点，记为</a:t>
            </a:r>
            <a:r>
              <a:rPr lang="en-US" altLang="zh-CN" b="1">
                <a:solidFill>
                  <a:srgbClr val="5F5E5C"/>
                </a:solidFill>
                <a:latin typeface="微软雅黑" pitchFamily="34" charset="-122"/>
                <a:ea typeface="微软雅黑" pitchFamily="34" charset="-122"/>
              </a:rPr>
              <a:t>ω</a:t>
            </a:r>
            <a:r>
              <a:rPr lang="zh-CN" altLang="en-US" b="1">
                <a:solidFill>
                  <a:srgbClr val="5F5E5C"/>
                </a:solidFill>
                <a:latin typeface="微软雅黑" pitchFamily="34" charset="-122"/>
                <a:ea typeface="微软雅黑" pitchFamily="34" charset="-122"/>
              </a:rPr>
              <a:t>，  全体样本点的集合称为样本空间。样本空间是一个必然事件，也记为“</a:t>
            </a:r>
            <a:r>
              <a:rPr lang="en-US" altLang="zh-CN" b="1">
                <a:solidFill>
                  <a:srgbClr val="5F5E5C"/>
                </a:solidFill>
                <a:latin typeface="微软雅黑" pitchFamily="34" charset="-122"/>
                <a:ea typeface="微软雅黑" pitchFamily="34" charset="-122"/>
              </a:rPr>
              <a:t>Ω</a:t>
            </a:r>
            <a:r>
              <a:rPr lang="zh-CN" altLang="en-US" b="1">
                <a:solidFill>
                  <a:srgbClr val="5F5E5C"/>
                </a:solidFill>
                <a:latin typeface="微软雅黑" pitchFamily="34" charset="-122"/>
                <a:ea typeface="微软雅黑" pitchFamily="34" charset="-122"/>
              </a:rPr>
              <a:t>”。任一随机事件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都可表示为某些样本点的集合。</a:t>
            </a:r>
          </a:p>
        </p:txBody>
      </p:sp>
      <p:sp>
        <p:nvSpPr>
          <p:cNvPr id="15" name="矩形 14"/>
          <p:cNvSpPr/>
          <p:nvPr/>
        </p:nvSpPr>
        <p:spPr>
          <a:xfrm>
            <a:off x="1199456" y="2420888"/>
            <a:ext cx="4824536" cy="2304256"/>
          </a:xfrm>
          <a:prstGeom prst="rect">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pic>
        <p:nvPicPr>
          <p:cNvPr id="34099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023992" y="1988840"/>
            <a:ext cx="5070450" cy="3295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771728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4" presetClass="entr" presetSubtype="10" dur="5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dur="5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par>
                    <p:cTn id="11" fill="hold" nodeType="clickPar">
                      <p:stCondLst>
                        <p:cond delay="indefinite"/>
                        <p:cond evt="onBegin" delay="0">
                          <p:tn val="10"/>
                        </p:cond>
                      </p:stCondLst>
                      <p:childTnLst>
                        <p:par>
                          <p:cTn id="12" fill="hold">
                            <p:stCondLst>
                              <p:cond delay="0"/>
                            </p:stCondLst>
                            <p:childTnLst>
                              <p:par>
                                <p:cTn id="13" presetID="6" presetClass="entr" presetSubtype="16" dur="100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ircle(in)">
                                      <p:cBhvr>
                                        <p:cTn id="1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983432" y="1052736"/>
            <a:ext cx="10684162" cy="4358116"/>
            <a:chOff x="1055440" y="1268760"/>
            <a:chExt cx="10684162" cy="4358116"/>
          </a:xfrm>
        </p:grpSpPr>
        <p:grpSp>
          <p:nvGrpSpPr>
            <p:cNvPr id="15" name="组合 14"/>
            <p:cNvGrpSpPr/>
            <p:nvPr/>
          </p:nvGrpSpPr>
          <p:grpSpPr>
            <a:xfrm>
              <a:off x="1055440" y="1268760"/>
              <a:ext cx="10684162" cy="4358116"/>
              <a:chOff x="763447" y="1604114"/>
              <a:chExt cx="10978044" cy="4358116"/>
            </a:xfrm>
          </p:grpSpPr>
          <p:sp>
            <p:nvSpPr>
              <p:cNvPr id="7" name="TextBox 6"/>
              <p:cNvSpPr txBox="1"/>
              <p:nvPr/>
            </p:nvSpPr>
            <p:spPr>
              <a:xfrm>
                <a:off x="763447" y="1604114"/>
                <a:ext cx="10907483" cy="43581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457200">
                  <a:lnSpc>
                    <a:spcPct val="150000"/>
                  </a:lnSpc>
                </a:pPr>
                <a:r>
                  <a:rPr lang="zh-CN" altLang="zh-CN" b="1">
                    <a:solidFill>
                      <a:srgbClr val="3B79CE"/>
                    </a:solidFill>
                    <a:latin typeface="微软雅黑" pitchFamily="34" charset="-122"/>
                    <a:ea typeface="微软雅黑" pitchFamily="34" charset="-122"/>
                  </a:rPr>
                  <a:t>【例</a:t>
                </a:r>
                <a:r>
                  <a:rPr lang="en-US" altLang="zh-CN" b="1">
                    <a:solidFill>
                      <a:srgbClr val="3B79CE"/>
                    </a:solidFill>
                    <a:latin typeface="微软雅黑" pitchFamily="34" charset="-122"/>
                    <a:ea typeface="微软雅黑" pitchFamily="34" charset="-122"/>
                  </a:rPr>
                  <a:t>4-1</a:t>
                </a:r>
                <a:r>
                  <a:rPr lang="zh-CN" altLang="zh-CN" b="1" smtClean="0">
                    <a:solidFill>
                      <a:srgbClr val="3B79CE"/>
                    </a:solidFill>
                    <a:latin typeface="微软雅黑" pitchFamily="34" charset="-122"/>
                    <a:ea typeface="微软雅黑" pitchFamily="34" charset="-122"/>
                  </a:rPr>
                  <a:t>】</a:t>
                </a:r>
                <a:endParaRPr lang="en-US" altLang="zh-CN" smtClean="0">
                  <a:latin typeface="微软雅黑" pitchFamily="34" charset="-122"/>
                  <a:ea typeface="微软雅黑" pitchFamily="34" charset="-122"/>
                </a:endParaRPr>
              </a:p>
              <a:p>
                <a:pPr indent="457200">
                  <a:lnSpc>
                    <a:spcPct val="150000"/>
                  </a:lnSpc>
                </a:pPr>
                <a:r>
                  <a:rPr lang="zh-CN" altLang="en-US" smtClean="0">
                    <a:latin typeface="微软雅黑" pitchFamily="34" charset="-122"/>
                    <a:ea typeface="微软雅黑" pitchFamily="34" charset="-122"/>
                  </a:rPr>
                  <a:t>口袋</a:t>
                </a:r>
                <a:r>
                  <a:rPr lang="zh-CN" altLang="en-US">
                    <a:latin typeface="微软雅黑" pitchFamily="34" charset="-122"/>
                    <a:ea typeface="微软雅黑" pitchFamily="34" charset="-122"/>
                  </a:rPr>
                  <a:t>中放有标号                 </a:t>
                </a:r>
                <a:r>
                  <a:rPr lang="zh-CN" altLang="en-US" smtClean="0">
                    <a:latin typeface="微软雅黑" pitchFamily="34" charset="-122"/>
                    <a:ea typeface="微软雅黑" pitchFamily="34" charset="-122"/>
                  </a:rPr>
                  <a:t>   共</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个球，从中任意抽取一个，有</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种可能性，分别</a:t>
                </a:r>
                <a:r>
                  <a:rPr lang="zh-CN" altLang="en-US" smtClean="0">
                    <a:latin typeface="微软雅黑" pitchFamily="34" charset="-122"/>
                    <a:ea typeface="微软雅黑" pitchFamily="34" charset="-122"/>
                  </a:rPr>
                  <a:t>用                                                  表示 。 若                                                              ，                             ，                                    ，则</a:t>
                </a:r>
                <a:endParaRPr lang="en-US" altLang="zh-CN" smtClean="0">
                  <a:latin typeface="微软雅黑" pitchFamily="34" charset="-122"/>
                  <a:ea typeface="微软雅黑" pitchFamily="34" charset="-122"/>
                </a:endParaRPr>
              </a:p>
              <a:p>
                <a:pPr indent="457200">
                  <a:lnSpc>
                    <a:spcPct val="150000"/>
                  </a:lnSpc>
                </a:pPr>
                <a:r>
                  <a:rPr lang="zh-CN" altLang="en-US">
                    <a:latin typeface="微软雅黑" pitchFamily="34" charset="-122"/>
                    <a:ea typeface="微软雅黑" pitchFamily="34" charset="-122"/>
                  </a:rPr>
                  <a:t>（</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）写出样本空间；（</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）以上事件中哪些是基本事件，哪些是复合事件？</a:t>
                </a:r>
              </a:p>
              <a:p>
                <a:pPr indent="457200">
                  <a:lnSpc>
                    <a:spcPct val="160000"/>
                  </a:lnSpc>
                </a:pPr>
                <a:r>
                  <a:rPr lang="en-US" altLang="zh-CN" b="1">
                    <a:solidFill>
                      <a:srgbClr val="3B79CE"/>
                    </a:solidFill>
                    <a:latin typeface="微软雅黑" pitchFamily="34" charset="-122"/>
                    <a:ea typeface="微软雅黑" pitchFamily="34" charset="-122"/>
                  </a:rPr>
                  <a:t>【</a:t>
                </a:r>
                <a:r>
                  <a:rPr lang="zh-CN" altLang="en-US" b="1">
                    <a:solidFill>
                      <a:srgbClr val="3B79CE"/>
                    </a:solidFill>
                    <a:latin typeface="微软雅黑" pitchFamily="34" charset="-122"/>
                    <a:ea typeface="微软雅黑" pitchFamily="34" charset="-122"/>
                  </a:rPr>
                  <a:t>解</a:t>
                </a:r>
                <a:r>
                  <a:rPr lang="en-US" altLang="zh-CN" b="1">
                    <a:solidFill>
                      <a:srgbClr val="3B79CE"/>
                    </a:solidFill>
                    <a:latin typeface="微软雅黑" pitchFamily="34" charset="-122"/>
                    <a:ea typeface="微软雅黑" pitchFamily="34" charset="-122"/>
                  </a:rPr>
                  <a:t>】  </a:t>
                </a:r>
                <a:r>
                  <a:rPr lang="zh-CN" altLang="en-US">
                    <a:latin typeface="微软雅黑" pitchFamily="34" charset="-122"/>
                    <a:ea typeface="微软雅黑" pitchFamily="34" charset="-122"/>
                  </a:rPr>
                  <a:t>（</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）样本空间</a:t>
                </a:r>
                <a:r>
                  <a:rPr lang="zh-CN" altLang="en-US" smtClean="0">
                    <a:latin typeface="微软雅黑" pitchFamily="34" charset="-122"/>
                    <a:ea typeface="微软雅黑" pitchFamily="34" charset="-122"/>
                  </a:rPr>
                  <a:t>：                                      。</a:t>
                </a:r>
                <a:endParaRPr lang="zh-CN" altLang="en-US">
                  <a:latin typeface="微软雅黑" pitchFamily="34" charset="-122"/>
                  <a:ea typeface="微软雅黑" pitchFamily="34" charset="-122"/>
                </a:endParaRPr>
              </a:p>
              <a:p>
                <a:pPr indent="457200">
                  <a:lnSpc>
                    <a:spcPct val="160000"/>
                  </a:lnSpc>
                </a:pPr>
                <a:r>
                  <a:rPr lang="zh-CN" altLang="en-US">
                    <a:latin typeface="微软雅黑" pitchFamily="34" charset="-122"/>
                    <a:ea typeface="微软雅黑" pitchFamily="34" charset="-122"/>
                  </a:rPr>
                  <a:t>        </a:t>
                </a:r>
                <a:r>
                  <a:rPr lang="zh-CN" altLang="en-US" smtClean="0">
                    <a:latin typeface="微软雅黑" pitchFamily="34" charset="-122"/>
                    <a:ea typeface="微软雅黑" pitchFamily="34" charset="-122"/>
                  </a:rPr>
                  <a:t>    （</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）基本事件</a:t>
                </a:r>
                <a:r>
                  <a:rPr lang="zh-CN" altLang="en-US" smtClean="0">
                    <a:latin typeface="微软雅黑" pitchFamily="34" charset="-122"/>
                    <a:ea typeface="微软雅黑" pitchFamily="34" charset="-122"/>
                  </a:rPr>
                  <a:t>：                       ；</a:t>
                </a:r>
                <a:endParaRPr lang="zh-CN" altLang="en-US">
                  <a:latin typeface="微软雅黑" pitchFamily="34" charset="-122"/>
                  <a:ea typeface="微软雅黑" pitchFamily="34" charset="-122"/>
                </a:endParaRPr>
              </a:p>
              <a:p>
                <a:pPr indent="457200">
                  <a:lnSpc>
                    <a:spcPct val="160000"/>
                  </a:lnSpc>
                </a:pPr>
                <a:r>
                  <a:rPr lang="zh-CN" altLang="en-US">
                    <a:latin typeface="微软雅黑" pitchFamily="34" charset="-122"/>
                    <a:ea typeface="微软雅黑" pitchFamily="34" charset="-122"/>
                  </a:rPr>
                  <a:t>            </a:t>
                </a:r>
                <a:r>
                  <a:rPr lang="zh-CN" altLang="en-US" smtClean="0">
                    <a:latin typeface="微软雅黑" pitchFamily="34" charset="-122"/>
                    <a:ea typeface="微软雅黑" pitchFamily="34" charset="-122"/>
                  </a:rPr>
                  <a:t>        复合</a:t>
                </a:r>
                <a:r>
                  <a:rPr lang="zh-CN" altLang="en-US">
                    <a:latin typeface="微软雅黑" pitchFamily="34" charset="-122"/>
                    <a:ea typeface="微软雅黑" pitchFamily="34" charset="-122"/>
                  </a:rPr>
                  <a:t>事件</a:t>
                </a:r>
                <a:r>
                  <a:rPr lang="zh-CN" altLang="en-US" smtClean="0">
                    <a:latin typeface="微软雅黑" pitchFamily="34" charset="-122"/>
                    <a:ea typeface="微软雅黑" pitchFamily="34" charset="-122"/>
                  </a:rPr>
                  <a:t>：                                  ，</a:t>
                </a:r>
                <a:endParaRPr lang="zh-CN" altLang="en-US">
                  <a:latin typeface="微软雅黑" pitchFamily="34" charset="-122"/>
                  <a:ea typeface="微软雅黑" pitchFamily="34" charset="-122"/>
                </a:endParaRPr>
              </a:p>
              <a:p>
                <a:pPr indent="457200">
                  <a:lnSpc>
                    <a:spcPct val="160000"/>
                  </a:lnSpc>
                </a:pPr>
                <a:r>
                  <a:rPr lang="zh-CN" altLang="en-US">
                    <a:latin typeface="微软雅黑" pitchFamily="34" charset="-122"/>
                    <a:ea typeface="微软雅黑" pitchFamily="34" charset="-122"/>
                  </a:rPr>
                  <a:t>                       </a:t>
                </a:r>
                <a:r>
                  <a:rPr lang="zh-CN" altLang="en-US" smtClean="0">
                    <a:latin typeface="微软雅黑" pitchFamily="34" charset="-122"/>
                    <a:ea typeface="微软雅黑" pitchFamily="34" charset="-122"/>
                  </a:rPr>
                  <a:t>                                </a:t>
                </a:r>
                <a:r>
                  <a:rPr lang="zh-CN" altLang="en-US" sz="1600" smtClean="0">
                    <a:latin typeface="微软雅黑" pitchFamily="34" charset="-122"/>
                    <a:ea typeface="微软雅黑" pitchFamily="34" charset="-122"/>
                  </a:rPr>
                  <a:t>。</a:t>
                </a:r>
                <a:endParaRPr lang="zh-CN" altLang="en-US" sz="1600">
                  <a:latin typeface="微软雅黑" pitchFamily="34" charset="-122"/>
                  <a:ea typeface="微软雅黑" pitchFamily="34" charset="-122"/>
                </a:endParaRPr>
              </a:p>
              <a:p>
                <a:pPr>
                  <a:lnSpc>
                    <a:spcPct val="150000"/>
                  </a:lnSpc>
                </a:pPr>
                <a:endParaRPr lang="zh-CN" altLang="en-US"/>
              </a:p>
            </p:txBody>
          </p:sp>
          <p:grpSp>
            <p:nvGrpSpPr>
              <p:cNvPr id="14" name="组合 13"/>
              <p:cNvGrpSpPr/>
              <p:nvPr/>
            </p:nvGrpSpPr>
            <p:grpSpPr>
              <a:xfrm>
                <a:off x="1953591" y="2108170"/>
                <a:ext cx="9787900" cy="792088"/>
                <a:chOff x="1953591" y="2108170"/>
                <a:chExt cx="9787900" cy="792088"/>
              </a:xfrm>
            </p:grpSpPr>
            <p:graphicFrame>
              <p:nvGraphicFramePr>
                <p:cNvPr id="8" name="对象 7"/>
                <p:cNvGraphicFramePr>
                  <a:graphicFrameLocks noChangeAspect="1"/>
                </p:cNvGraphicFramePr>
                <p:nvPr>
                  <p:extLst>
                    <p:ext uri="{D42A27DB-BD31-4B8C-83A1-F6EECF244321}">
                      <p14:modId xmlns:p14="http://schemas.microsoft.com/office/powerpoint/2010/main" val="4158815154"/>
                    </p:ext>
                  </p:extLst>
                </p:nvPr>
              </p:nvGraphicFramePr>
              <p:xfrm>
                <a:off x="2963585" y="2108170"/>
                <a:ext cx="1416159" cy="360040"/>
              </p:xfrm>
              <a:graphic>
                <a:graphicData uri="http://schemas.openxmlformats.org/presentationml/2006/ole">
                  <mc:AlternateContent>
                    <mc:Choice xmlns:v="urn:schemas-microsoft-com:vml" Requires="v">
                      <p:oleObj spid="_x0000_s1041" name="Equation" r:id="rId2" imgW="749160" imgH="190440" progId="Equation.DSMT4">
                        <p:embed/>
                      </p:oleObj>
                    </mc:Choice>
                    <mc:Fallback>
                      <p:oleObj name="Equation" r:id="rId2" imgW="749160" imgH="190440" progId="Equation.DSMT4">
                        <p:embed/>
                        <p:pic>
                          <p:nvPicPr>
                            <p:cNvPr id="0" name="OLE substitute image"/>
                            <p:cNvPicPr/>
                            <p:nvPr/>
                          </p:nvPicPr>
                          <p:blipFill>
                            <a:blip r:embed="rId3"/>
                            <a:stretch>
                              <a:fillRect/>
                            </a:stretch>
                          </p:blipFill>
                          <p:spPr>
                            <a:xfrm>
                              <a:off x="2963585" y="2108170"/>
                              <a:ext cx="1416159" cy="36004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851651082"/>
                    </p:ext>
                  </p:extLst>
                </p:nvPr>
              </p:nvGraphicFramePr>
              <p:xfrm>
                <a:off x="10038103" y="2108170"/>
                <a:ext cx="1703388" cy="336471"/>
              </p:xfrm>
              <a:graphic>
                <a:graphicData uri="http://schemas.openxmlformats.org/presentationml/2006/ole">
                  <mc:AlternateContent>
                    <mc:Choice xmlns:v="urn:schemas-microsoft-com:vml" Requires="v">
                      <p:oleObj spid="_x0000_s1042" name="Equation" r:id="rId4" imgW="1028520" imgH="203040" progId="Equation.DSMT4">
                        <p:embed/>
                      </p:oleObj>
                    </mc:Choice>
                    <mc:Fallback>
                      <p:oleObj name="Equation" r:id="rId4" imgW="1028520" imgH="203040" progId="Equation.DSMT4">
                        <p:embed/>
                        <p:pic>
                          <p:nvPicPr>
                            <p:cNvPr id="0" name="OLE substitute image"/>
                            <p:cNvPicPr/>
                            <p:nvPr/>
                          </p:nvPicPr>
                          <p:blipFill>
                            <a:blip r:embed="rId5"/>
                            <a:stretch>
                              <a:fillRect/>
                            </a:stretch>
                          </p:blipFill>
                          <p:spPr>
                            <a:xfrm>
                              <a:off x="10038103" y="2108170"/>
                              <a:ext cx="1703388" cy="336471"/>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1600121036"/>
                    </p:ext>
                  </p:extLst>
                </p:nvPr>
              </p:nvGraphicFramePr>
              <p:xfrm>
                <a:off x="1953591" y="2540218"/>
                <a:ext cx="4432995" cy="360040"/>
              </p:xfrm>
              <a:graphic>
                <a:graphicData uri="http://schemas.openxmlformats.org/presentationml/2006/ole">
                  <mc:AlternateContent>
                    <mc:Choice xmlns:v="urn:schemas-microsoft-com:vml" Requires="v">
                      <p:oleObj spid="_x0000_s1043" name="Equation" r:id="rId6" imgW="2501640" imgH="203040" progId="Equation.DSMT4">
                        <p:embed/>
                      </p:oleObj>
                    </mc:Choice>
                    <mc:Fallback>
                      <p:oleObj name="Equation" r:id="rId6" imgW="2501640" imgH="203040" progId="Equation.DSMT4">
                        <p:embed/>
                        <p:pic>
                          <p:nvPicPr>
                            <p:cNvPr id="0" name="OLE substitute image"/>
                            <p:cNvPicPr/>
                            <p:nvPr/>
                          </p:nvPicPr>
                          <p:blipFill>
                            <a:blip r:embed="rId7"/>
                            <a:stretch>
                              <a:fillRect/>
                            </a:stretch>
                          </p:blipFill>
                          <p:spPr>
                            <a:xfrm>
                              <a:off x="1953591" y="2540218"/>
                              <a:ext cx="4432995" cy="36004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742889555"/>
                    </p:ext>
                  </p:extLst>
                </p:nvPr>
              </p:nvGraphicFramePr>
              <p:xfrm>
                <a:off x="6445451" y="2524467"/>
                <a:ext cx="2160795" cy="375791"/>
              </p:xfrm>
              <a:graphic>
                <a:graphicData uri="http://schemas.openxmlformats.org/presentationml/2006/ole">
                  <mc:AlternateContent>
                    <mc:Choice xmlns:v="urn:schemas-microsoft-com:vml" Requires="v">
                      <p:oleObj spid="_x0000_s1044" name="Equation" r:id="rId8" imgW="1168200" imgH="203040" progId="Equation.DSMT4">
                        <p:embed/>
                      </p:oleObj>
                    </mc:Choice>
                    <mc:Fallback>
                      <p:oleObj name="Equation" r:id="rId8" imgW="1168200" imgH="203040" progId="Equation.DSMT4">
                        <p:embed/>
                        <p:pic>
                          <p:nvPicPr>
                            <p:cNvPr id="0" name="OLE substitute image"/>
                            <p:cNvPicPr/>
                            <p:nvPr/>
                          </p:nvPicPr>
                          <p:blipFill>
                            <a:blip r:embed="rId9"/>
                            <a:stretch>
                              <a:fillRect/>
                            </a:stretch>
                          </p:blipFill>
                          <p:spPr>
                            <a:xfrm>
                              <a:off x="6445451" y="2524467"/>
                              <a:ext cx="2160795" cy="375791"/>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390042898"/>
                    </p:ext>
                  </p:extLst>
                </p:nvPr>
              </p:nvGraphicFramePr>
              <p:xfrm>
                <a:off x="8754224" y="2540218"/>
                <a:ext cx="2632795" cy="360040"/>
              </p:xfrm>
              <a:graphic>
                <a:graphicData uri="http://schemas.openxmlformats.org/presentationml/2006/ole">
                  <mc:AlternateContent>
                    <mc:Choice xmlns:v="urn:schemas-microsoft-com:vml" Requires="v">
                      <p:oleObj spid="_x0000_s1045" name="Equation" r:id="rId10" imgW="1485720" imgH="203040" progId="Equation.DSMT4">
                        <p:embed/>
                      </p:oleObj>
                    </mc:Choice>
                    <mc:Fallback>
                      <p:oleObj name="Equation" r:id="rId10" imgW="1485720" imgH="203040" progId="Equation.DSMT4">
                        <p:embed/>
                        <p:pic>
                          <p:nvPicPr>
                            <p:cNvPr id="0" name="OLE substitute image"/>
                            <p:cNvPicPr/>
                            <p:nvPr/>
                          </p:nvPicPr>
                          <p:blipFill>
                            <a:blip r:embed="rId11"/>
                            <a:stretch>
                              <a:fillRect/>
                            </a:stretch>
                          </p:blipFill>
                          <p:spPr>
                            <a:xfrm>
                              <a:off x="8754224" y="2540218"/>
                              <a:ext cx="2632795" cy="360040"/>
                            </a:xfrm>
                            <a:prstGeom prst="rect">
                              <a:avLst/>
                            </a:prstGeom>
                          </p:spPr>
                        </p:pic>
                      </p:oleObj>
                    </mc:Fallback>
                  </mc:AlternateContent>
                </a:graphicData>
              </a:graphic>
            </p:graphicFrame>
          </p:grpSp>
        </p:grpSp>
        <p:graphicFrame>
          <p:nvGraphicFramePr>
            <p:cNvPr id="16" name="对象 15"/>
            <p:cNvGraphicFramePr>
              <a:graphicFrameLocks noChangeAspect="1"/>
            </p:cNvGraphicFramePr>
            <p:nvPr>
              <p:extLst>
                <p:ext uri="{D42A27DB-BD31-4B8C-83A1-F6EECF244321}">
                  <p14:modId xmlns:p14="http://schemas.microsoft.com/office/powerpoint/2010/main" val="85752509"/>
                </p:ext>
              </p:extLst>
            </p:nvPr>
          </p:nvGraphicFramePr>
          <p:xfrm>
            <a:off x="4079776" y="3461251"/>
            <a:ext cx="2659044" cy="288032"/>
          </p:xfrm>
          <a:graphic>
            <a:graphicData uri="http://schemas.openxmlformats.org/presentationml/2006/ole">
              <mc:AlternateContent>
                <mc:Choice xmlns:v="urn:schemas-microsoft-com:vml" Requires="v">
                  <p:oleObj spid="_x0000_s1046" name="Equation" r:id="rId12" imgW="1168200" imgH="203040" progId="Equation.DSMT4">
                    <p:embed/>
                  </p:oleObj>
                </mc:Choice>
                <mc:Fallback>
                  <p:oleObj name="Equation" r:id="rId12" imgW="1168200" imgH="203040" progId="Equation.DSMT4">
                    <p:embed/>
                    <p:pic>
                      <p:nvPicPr>
                        <p:cNvPr id="0" name="OLE substitute image"/>
                        <p:cNvPicPr/>
                        <p:nvPr/>
                      </p:nvPicPr>
                      <p:blipFill>
                        <a:blip r:embed="rId13"/>
                        <a:stretch>
                          <a:fillRect/>
                        </a:stretch>
                      </p:blipFill>
                      <p:spPr>
                        <a:xfrm>
                          <a:off x="4079776" y="3461251"/>
                          <a:ext cx="2659044" cy="288032"/>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346675554"/>
                </p:ext>
              </p:extLst>
            </p:nvPr>
          </p:nvGraphicFramePr>
          <p:xfrm>
            <a:off x="4079776" y="3893940"/>
            <a:ext cx="1656184" cy="327148"/>
          </p:xfrm>
          <a:graphic>
            <a:graphicData uri="http://schemas.openxmlformats.org/presentationml/2006/ole">
              <mc:AlternateContent>
                <mc:Choice xmlns:v="urn:schemas-microsoft-com:vml" Requires="v">
                  <p:oleObj spid="_x0000_s1047" name="Equation" r:id="rId14" imgW="1028520" imgH="203040" progId="Equation.DSMT4">
                    <p:embed/>
                  </p:oleObj>
                </mc:Choice>
                <mc:Fallback>
                  <p:oleObj name="Equation" r:id="rId14" imgW="1028520" imgH="203040" progId="Equation.DSMT4">
                    <p:embed/>
                    <p:pic>
                      <p:nvPicPr>
                        <p:cNvPr id="0" name="OLE substitute image"/>
                        <p:cNvPicPr/>
                        <p:nvPr/>
                      </p:nvPicPr>
                      <p:blipFill>
                        <a:blip r:embed="rId15"/>
                        <a:stretch>
                          <a:fillRect/>
                        </a:stretch>
                      </p:blipFill>
                      <p:spPr>
                        <a:xfrm>
                          <a:off x="4079776" y="3893940"/>
                          <a:ext cx="1656184" cy="327148"/>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2586759045"/>
                </p:ext>
              </p:extLst>
            </p:nvPr>
          </p:nvGraphicFramePr>
          <p:xfrm>
            <a:off x="4079776" y="4346105"/>
            <a:ext cx="2358262" cy="349372"/>
          </p:xfrm>
          <a:graphic>
            <a:graphicData uri="http://schemas.openxmlformats.org/presentationml/2006/ole">
              <mc:AlternateContent>
                <mc:Choice xmlns:v="urn:schemas-microsoft-com:vml" Requires="v">
                  <p:oleObj spid="_x0000_s1048" name="Equation" r:id="rId16" imgW="1371600" imgH="203040" progId="Equation.DSMT4">
                    <p:embed/>
                  </p:oleObj>
                </mc:Choice>
                <mc:Fallback>
                  <p:oleObj name="Equation" r:id="rId16" imgW="1371600" imgH="203040" progId="Equation.DSMT4">
                    <p:embed/>
                    <p:pic>
                      <p:nvPicPr>
                        <p:cNvPr id="0" name="OLE substitute image"/>
                        <p:cNvPicPr/>
                        <p:nvPr/>
                      </p:nvPicPr>
                      <p:blipFill>
                        <a:blip r:embed="rId17"/>
                        <a:stretch>
                          <a:fillRect/>
                        </a:stretch>
                      </p:blipFill>
                      <p:spPr>
                        <a:xfrm>
                          <a:off x="4079776" y="4346105"/>
                          <a:ext cx="2358262" cy="349372"/>
                        </a:xfrm>
                        <a:prstGeom prst="rect">
                          <a:avLst/>
                        </a:prstGeom>
                      </p:spPr>
                    </p:pic>
                  </p:oleObj>
                </mc:Fallback>
              </mc:AlternateContent>
            </a:graphicData>
          </a:graphic>
        </p:graphicFrame>
        <p:graphicFrame>
          <p:nvGraphicFramePr>
            <p:cNvPr id="19" name="对象 18"/>
            <p:cNvGraphicFramePr>
              <a:graphicFrameLocks noChangeAspect="1"/>
            </p:cNvGraphicFramePr>
            <p:nvPr>
              <p:extLst>
                <p:ext uri="{D42A27DB-BD31-4B8C-83A1-F6EECF244321}">
                  <p14:modId xmlns:p14="http://schemas.microsoft.com/office/powerpoint/2010/main" val="3579403928"/>
                </p:ext>
              </p:extLst>
            </p:nvPr>
          </p:nvGraphicFramePr>
          <p:xfrm>
            <a:off x="4059273" y="4807820"/>
            <a:ext cx="1244639" cy="349372"/>
          </p:xfrm>
          <a:graphic>
            <a:graphicData uri="http://schemas.openxmlformats.org/presentationml/2006/ole">
              <mc:AlternateContent>
                <mc:Choice xmlns:v="urn:schemas-microsoft-com:vml" Requires="v">
                  <p:oleObj spid="_x0000_s1049" name="Equation" r:id="rId18" imgW="723600" imgH="203040" progId="Equation.DSMT4">
                    <p:embed/>
                  </p:oleObj>
                </mc:Choice>
                <mc:Fallback>
                  <p:oleObj name="Equation" r:id="rId18" imgW="723600" imgH="203040" progId="Equation.DSMT4">
                    <p:embed/>
                    <p:pic>
                      <p:nvPicPr>
                        <p:cNvPr id="0" name="OLE substitute image"/>
                        <p:cNvPicPr/>
                        <p:nvPr/>
                      </p:nvPicPr>
                      <p:blipFill>
                        <a:blip r:embed="rId19"/>
                        <a:stretch>
                          <a:fillRect/>
                        </a:stretch>
                      </p:blipFill>
                      <p:spPr>
                        <a:xfrm>
                          <a:off x="4059273" y="4807820"/>
                          <a:ext cx="1244639" cy="349372"/>
                        </a:xfrm>
                        <a:prstGeom prst="rect">
                          <a:avLst/>
                        </a:prstGeom>
                      </p:spPr>
                    </p:pic>
                  </p:oleObj>
                </mc:Fallback>
              </mc:AlternateContent>
            </a:graphicData>
          </a:graphic>
        </p:graphicFrame>
      </p:grpSp>
      <p:sp>
        <p:nvSpPr>
          <p:cNvPr id="28" name="圆角矩形 27"/>
          <p:cNvSpPr/>
          <p:nvPr/>
        </p:nvSpPr>
        <p:spPr>
          <a:xfrm>
            <a:off x="911424" y="980728"/>
            <a:ext cx="10828178" cy="4176464"/>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Tree>
    <p:extLst>
      <p:ext uri="{BB962C8B-B14F-4D97-AF65-F5344CB8AC3E}">
        <p14:creationId xmlns:p14="http://schemas.microsoft.com/office/powerpoint/2010/main" val="351963364"/>
      </p:ext>
    </p:extLst>
  </p:cSld>
  <p:clrMapOvr>
    <a:masterClrMapping/>
  </p:clrMapOvr>
  <mc:AlternateContent>
    <mc:Choice xmlns:p14="http://schemas.microsoft.com/office/powerpoint/2010/main" Requires="p14">
      <p:transition spd="slow" p14:dur="900">
        <p14:warp dir="in"/>
      </p:transition>
    </mc:Choice>
    <mc:Fallback>
      <p:transition spd="slow">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MH_SubTitle_2"/>
          <p:cNvSpPr>
            <a:spLocks noChangeArrowheads="1"/>
          </p:cNvSpPr>
          <p:nvPr>
            <p:custDataLst>
              <p:tags r:id="rId2"/>
            </p:custDataLst>
          </p:nvPr>
        </p:nvSpPr>
        <p:spPr bwMode="auto">
          <a:xfrm>
            <a:off x="1602346" y="1318743"/>
            <a:ext cx="2693454" cy="396875"/>
          </a:xfrm>
          <a:prstGeom prst="parallelogram">
            <a:avLst>
              <a:gd name="adj" fmla="val 20454"/>
            </a:avLst>
          </a:prstGeom>
          <a:solidFill>
            <a:schemeClr val="accent5"/>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事件间的关系</a:t>
            </a:r>
            <a:endParaRPr lang="da-DK" altLang="zh-CN" b="1">
              <a:solidFill>
                <a:schemeClr val="bg1"/>
              </a:solidFill>
              <a:latin typeface="微软雅黑" pitchFamily="34" charset="-122"/>
              <a:ea typeface="微软雅黑" pitchFamily="34" charset="-122"/>
            </a:endParaRPr>
          </a:p>
        </p:txBody>
      </p:sp>
      <p:sp>
        <p:nvSpPr>
          <p:cNvPr id="10" name="MH_Other_2"/>
          <p:cNvSpPr txBox="1">
            <a:spLocks noChangeArrowheads="1"/>
          </p:cNvSpPr>
          <p:nvPr>
            <p:custDataLst>
              <p:tags r:id="rId3"/>
            </p:custDataLst>
          </p:nvPr>
        </p:nvSpPr>
        <p:spPr bwMode="auto">
          <a:xfrm>
            <a:off x="695400" y="764704"/>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smtClean="0">
                <a:solidFill>
                  <a:schemeClr val="accent5"/>
                </a:solidFill>
                <a:latin typeface="Elephant" pitchFamily="18" charset="0"/>
                <a:cs typeface="Aharoni" pitchFamily="2" charset="-79"/>
              </a:rPr>
              <a:t>4</a:t>
            </a:r>
            <a:endParaRPr lang="zh-CN" altLang="en-US" sz="8800" i="1">
              <a:solidFill>
                <a:schemeClr val="accent5"/>
              </a:solidFill>
              <a:latin typeface="Elephant" pitchFamily="18" charset="0"/>
              <a:cs typeface="Aharoni" pitchFamily="2" charset="-79"/>
            </a:endParaRPr>
          </a:p>
        </p:txBody>
      </p:sp>
      <p:sp>
        <p:nvSpPr>
          <p:cNvPr id="12" name="矩形 11"/>
          <p:cNvSpPr/>
          <p:nvPr/>
        </p:nvSpPr>
        <p:spPr>
          <a:xfrm>
            <a:off x="1602346" y="2782634"/>
            <a:ext cx="4224199"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spcAft>
                <a:spcPts val="600"/>
              </a:spcAft>
              <a:defRPr/>
            </a:pPr>
            <a:r>
              <a:rPr lang="zh-CN" altLang="en-US" b="1">
                <a:solidFill>
                  <a:srgbClr val="5F5E5C"/>
                </a:solidFill>
                <a:latin typeface="微软雅黑" pitchFamily="34" charset="-122"/>
                <a:ea typeface="微软雅黑" pitchFamily="34" charset="-122"/>
              </a:rPr>
              <a:t>我们可以</a:t>
            </a:r>
            <a:r>
              <a:rPr lang="zh-CN" altLang="en-US" b="1">
                <a:solidFill>
                  <a:srgbClr val="3B79CE"/>
                </a:solidFill>
                <a:latin typeface="微软雅黑" pitchFamily="34" charset="-122"/>
                <a:ea typeface="微软雅黑" pitchFamily="34" charset="-122"/>
              </a:rPr>
              <a:t>用集合的观点</a:t>
            </a:r>
            <a:r>
              <a:rPr lang="zh-CN" altLang="en-US" b="1">
                <a:solidFill>
                  <a:srgbClr val="5F5E5C"/>
                </a:solidFill>
                <a:latin typeface="微软雅黑" pitchFamily="34" charset="-122"/>
                <a:ea typeface="微软雅黑" pitchFamily="34" charset="-122"/>
              </a:rPr>
              <a:t>来讨论事件之间的关系。随机事件实际上是一种特殊的集合，必然事件相当于全集，每一个事件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都是的子集，不可能事件相当于空集。</a:t>
            </a:r>
            <a:endParaRPr lang="zh-CN" altLang="en-US" b="1" smtClean="0">
              <a:solidFill>
                <a:srgbClr val="5F5E5C"/>
              </a:solidFill>
              <a:latin typeface="微软雅黑" pitchFamily="34" charset="-122"/>
              <a:ea typeface="微软雅黑" pitchFamily="34" charset="-122"/>
            </a:endParaRPr>
          </a:p>
        </p:txBody>
      </p:sp>
      <p:pic>
        <p:nvPicPr>
          <p:cNvPr id="348168" name="Picture 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84032" y="2276872"/>
            <a:ext cx="476250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矩形 13"/>
          <p:cNvSpPr/>
          <p:nvPr/>
        </p:nvSpPr>
        <p:spPr>
          <a:xfrm>
            <a:off x="1415480" y="2636912"/>
            <a:ext cx="4411065" cy="2448271"/>
          </a:xfrm>
          <a:prstGeom prst="rect">
            <a:avLst/>
          </a:prstGeom>
          <a:noFill/>
          <a:ln w="12700">
            <a:solidFill>
              <a:srgbClr val="3B79C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Tree>
    <p:extLst>
      <p:ext uri="{BB962C8B-B14F-4D97-AF65-F5344CB8AC3E}">
        <p14:creationId xmlns:p14="http://schemas.microsoft.com/office/powerpoint/2010/main" val="3943391693"/>
      </p:ext>
    </p:extLst>
  </p:cSld>
  <p:clrMapOvr>
    <a:masterClrMapping/>
  </p:clrMapOvr>
  <mc:AlternateContent>
    <mc:Choice xmlns:p14="http://schemas.microsoft.com/office/powerpoint/2010/main" Requires="p14">
      <p:transition spd="slow" p14:dur="2500">
        <p:checker/>
      </p:transition>
    </mc:Choice>
    <mc:Fallback>
      <p:transition spd="slow">
        <p:checker/>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MH_Other_2"/>
          <p:cNvSpPr/>
          <p:nvPr>
            <p:custDataLst>
              <p:tags r:id="rId2"/>
            </p:custDataLst>
          </p:nvPr>
        </p:nvSpPr>
        <p:spPr>
          <a:xfrm>
            <a:off x="2193893" y="1146163"/>
            <a:ext cx="388164" cy="350837"/>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8" name="MH_Other_3"/>
          <p:cNvSpPr/>
          <p:nvPr>
            <p:custDataLst>
              <p:tags r:id="rId3"/>
            </p:custDataLst>
          </p:nvPr>
        </p:nvSpPr>
        <p:spPr>
          <a:xfrm>
            <a:off x="864626" y="1554149"/>
            <a:ext cx="669188" cy="604838"/>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1" name="MH_Other_5"/>
          <p:cNvSpPr/>
          <p:nvPr>
            <p:custDataLst>
              <p:tags r:id="rId4"/>
            </p:custDataLst>
          </p:nvPr>
        </p:nvSpPr>
        <p:spPr>
          <a:xfrm>
            <a:off x="1144027" y="1357300"/>
            <a:ext cx="433829" cy="390525"/>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CCE34"/>
              </a:solidFill>
              <a:latin typeface="+mn-lt"/>
              <a:ea typeface="+mn-ea"/>
            </a:endParaRPr>
          </a:p>
        </p:txBody>
      </p:sp>
      <p:sp>
        <p:nvSpPr>
          <p:cNvPr id="13" name="MH_Other_6"/>
          <p:cNvSpPr/>
          <p:nvPr>
            <p:custDataLst>
              <p:tags r:id="rId5"/>
            </p:custDataLst>
          </p:nvPr>
        </p:nvSpPr>
        <p:spPr>
          <a:xfrm>
            <a:off x="2151559" y="1047737"/>
            <a:ext cx="103627" cy="93662"/>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5" name="MH_Other_7"/>
          <p:cNvSpPr/>
          <p:nvPr>
            <p:custDataLst>
              <p:tags r:id="rId6"/>
            </p:custDataLst>
          </p:nvPr>
        </p:nvSpPr>
        <p:spPr>
          <a:xfrm>
            <a:off x="1478460" y="1208075"/>
            <a:ext cx="144025" cy="131763"/>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6" name="MH_Other_8"/>
          <p:cNvSpPr/>
          <p:nvPr>
            <p:custDataLst>
              <p:tags r:id="rId7"/>
            </p:custDataLst>
          </p:nvPr>
        </p:nvSpPr>
        <p:spPr>
          <a:xfrm>
            <a:off x="1086877" y="2217725"/>
            <a:ext cx="96602" cy="85725"/>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7" name="MH_Other_9"/>
          <p:cNvSpPr>
            <a:spLocks noChangeArrowheads="1"/>
          </p:cNvSpPr>
          <p:nvPr>
            <p:custDataLst>
              <p:tags r:id="rId8"/>
            </p:custDataLst>
          </p:nvPr>
        </p:nvSpPr>
        <p:spPr bwMode="auto">
          <a:xfrm>
            <a:off x="1340877" y="1141400"/>
            <a:ext cx="953722" cy="862013"/>
          </a:xfrm>
          <a:prstGeom prst="ellipse">
            <a:avLst/>
          </a:prstGeom>
          <a:noFill/>
          <a:ln w="9525">
            <a:solidFill>
              <a:srgbClr val="979A9C"/>
            </a:solidFill>
            <a:prstDash val="sysDot"/>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30000"/>
              </a:lnSpc>
            </a:pPr>
            <a:endParaRPr lang="zh-CN" altLang="en-US">
              <a:solidFill>
                <a:srgbClr val="FFFFFF"/>
              </a:solidFill>
            </a:endParaRPr>
          </a:p>
        </p:txBody>
      </p:sp>
      <p:sp>
        <p:nvSpPr>
          <p:cNvPr id="18" name="MH_SubTitle_1"/>
          <p:cNvSpPr>
            <a:spLocks noChangeArrowheads="1"/>
          </p:cNvSpPr>
          <p:nvPr>
            <p:custDataLst>
              <p:tags r:id="rId9"/>
            </p:custDataLst>
          </p:nvPr>
        </p:nvSpPr>
        <p:spPr bwMode="auto">
          <a:xfrm>
            <a:off x="1666845" y="1500174"/>
            <a:ext cx="2772972" cy="566738"/>
          </a:xfrm>
          <a:prstGeom prst="roundRect">
            <a:avLst>
              <a:gd name="adj" fmla="val 50000"/>
            </a:avLst>
          </a:prstGeom>
          <a:solidFill>
            <a:schemeClr val="accent1"/>
          </a:solidFill>
          <a:ln w="9525">
            <a:noFill/>
            <a:round/>
          </a:ln>
        </p:spPr>
        <p:txBody>
          <a:bodyPr lIns="21600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b="1">
                <a:solidFill>
                  <a:schemeClr val="bg1"/>
                </a:solidFill>
                <a:latin typeface="微软雅黑" pitchFamily="34" charset="-122"/>
                <a:ea typeface="微软雅黑" pitchFamily="34" charset="-122"/>
              </a:rPr>
              <a:t>事件的包含</a:t>
            </a:r>
            <a:endParaRPr lang="zh-CN" altLang="zh-CN" b="1" smtClean="0">
              <a:solidFill>
                <a:schemeClr val="bg1"/>
              </a:solidFill>
              <a:latin typeface="微软雅黑" pitchFamily="34" charset="-122"/>
              <a:ea typeface="微软雅黑" pitchFamily="34" charset="-122"/>
            </a:endParaRPr>
          </a:p>
        </p:txBody>
      </p:sp>
      <p:sp>
        <p:nvSpPr>
          <p:cNvPr id="19" name="MH_Other_10"/>
          <p:cNvSpPr/>
          <p:nvPr>
            <p:custDataLst>
              <p:tags r:id="rId10"/>
            </p:custDataLst>
          </p:nvPr>
        </p:nvSpPr>
        <p:spPr>
          <a:xfrm>
            <a:off x="1400144" y="1408099"/>
            <a:ext cx="830775" cy="750888"/>
          </a:xfrm>
          <a:prstGeom prst="ellipse">
            <a:avLst/>
          </a:prstGeom>
          <a:solidFill>
            <a:srgbClr val="FFFFFF"/>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smtClean="0">
                <a:solidFill>
                  <a:schemeClr val="accent1">
                    <a:lumMod val="75000"/>
                  </a:schemeClr>
                </a:solidFill>
                <a:latin typeface="微软雅黑" pitchFamily="34" charset="-122"/>
                <a:ea typeface="微软雅黑" pitchFamily="34" charset="-122"/>
              </a:rPr>
              <a:t>1</a:t>
            </a:r>
            <a:r>
              <a:rPr lang="zh-CN" altLang="en-US" sz="2800" b="1" smtClean="0">
                <a:solidFill>
                  <a:schemeClr val="accent1">
                    <a:lumMod val="75000"/>
                  </a:schemeClr>
                </a:solidFill>
                <a:latin typeface="微软雅黑" pitchFamily="34" charset="-122"/>
                <a:ea typeface="微软雅黑" pitchFamily="34" charset="-122"/>
              </a:rPr>
              <a:t>）</a:t>
            </a:r>
            <a:endParaRPr lang="zh-CN" altLang="en-US" sz="2800" b="1">
              <a:solidFill>
                <a:schemeClr val="accent1">
                  <a:lumMod val="75000"/>
                </a:schemeClr>
              </a:solidFill>
              <a:latin typeface="微软雅黑" pitchFamily="34" charset="-122"/>
              <a:ea typeface="微软雅黑" pitchFamily="34" charset="-122"/>
            </a:endParaRPr>
          </a:p>
        </p:txBody>
      </p:sp>
      <p:grpSp>
        <p:nvGrpSpPr>
          <p:cNvPr id="9" name="组合 8"/>
          <p:cNvGrpSpPr/>
          <p:nvPr/>
        </p:nvGrpSpPr>
        <p:grpSpPr>
          <a:xfrm>
            <a:off x="881026" y="2132856"/>
            <a:ext cx="10644262" cy="874407"/>
            <a:chOff x="881026" y="2132856"/>
            <a:chExt cx="10644262" cy="874407"/>
          </a:xfrm>
        </p:grpSpPr>
        <p:sp>
          <p:nvSpPr>
            <p:cNvPr id="20" name="矩形 19"/>
            <p:cNvSpPr/>
            <p:nvPr/>
          </p:nvSpPr>
          <p:spPr>
            <a:xfrm>
              <a:off x="881026" y="2132856"/>
              <a:ext cx="10644262" cy="8744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若“事件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的发生必然导致事件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的发生”，则称事件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包含于事件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，记</a:t>
              </a:r>
              <a:r>
                <a:rPr lang="zh-CN" altLang="en-US" b="1" smtClean="0">
                  <a:solidFill>
                    <a:srgbClr val="5F5E5C"/>
                  </a:solidFill>
                  <a:latin typeface="微软雅黑" pitchFamily="34" charset="-122"/>
                  <a:ea typeface="微软雅黑" pitchFamily="34" charset="-122"/>
                </a:rPr>
                <a:t>为            或                。</a:t>
              </a:r>
              <a:r>
                <a:rPr lang="zh-CN" altLang="en-US" b="1">
                  <a:solidFill>
                    <a:srgbClr val="5F5E5C"/>
                  </a:solidFill>
                  <a:latin typeface="微软雅黑" pitchFamily="34" charset="-122"/>
                  <a:ea typeface="微软雅黑" pitchFamily="34" charset="-122"/>
                </a:rPr>
                <a:t>对任一</a:t>
              </a:r>
              <a:r>
                <a:rPr lang="zh-CN" altLang="en-US" b="1" smtClean="0">
                  <a:solidFill>
                    <a:srgbClr val="5F5E5C"/>
                  </a:solidFill>
                  <a:latin typeface="微软雅黑" pitchFamily="34" charset="-122"/>
                  <a:ea typeface="微软雅黑" pitchFamily="34" charset="-122"/>
                </a:rPr>
                <a:t>事件             。</a:t>
              </a:r>
            </a:p>
          </p:txBody>
        </p:sp>
        <p:graphicFrame>
          <p:nvGraphicFramePr>
            <p:cNvPr id="2" name="对象 1"/>
            <p:cNvGraphicFramePr>
              <a:graphicFrameLocks noChangeAspect="1"/>
            </p:cNvGraphicFramePr>
            <p:nvPr>
              <p:extLst>
                <p:ext uri="{D42A27DB-BD31-4B8C-83A1-F6EECF244321}">
                  <p14:modId xmlns:p14="http://schemas.microsoft.com/office/powerpoint/2010/main" val="1474352710"/>
                </p:ext>
              </p:extLst>
            </p:nvPr>
          </p:nvGraphicFramePr>
          <p:xfrm>
            <a:off x="8940317" y="2262470"/>
            <a:ext cx="756083" cy="302434"/>
          </p:xfrm>
          <a:graphic>
            <a:graphicData uri="http://schemas.openxmlformats.org/presentationml/2006/ole">
              <mc:AlternateContent>
                <mc:Choice xmlns:v="urn:schemas-microsoft-com:vml" Requires="v">
                  <p:oleObj spid="_x0000_s1050" name="Equation" r:id="rId11" imgW="380880" imgH="152280" progId="Equation.DSMT4">
                    <p:embed/>
                  </p:oleObj>
                </mc:Choice>
                <mc:Fallback>
                  <p:oleObj name="Equation" r:id="rId11" imgW="380880" imgH="152280" progId="Equation.DSMT4">
                    <p:embed/>
                    <p:pic>
                      <p:nvPicPr>
                        <p:cNvPr id="0" name="OLE substitute image"/>
                        <p:cNvPicPr/>
                        <p:nvPr/>
                      </p:nvPicPr>
                      <p:blipFill>
                        <a:blip r:embed="rId12"/>
                        <a:stretch>
                          <a:fillRect/>
                        </a:stretch>
                      </p:blipFill>
                      <p:spPr>
                        <a:xfrm>
                          <a:off x="8940317" y="2262470"/>
                          <a:ext cx="756083" cy="302434"/>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2239663131"/>
                </p:ext>
              </p:extLst>
            </p:nvPr>
          </p:nvGraphicFramePr>
          <p:xfrm>
            <a:off x="10049927" y="2248069"/>
            <a:ext cx="798601" cy="319440"/>
          </p:xfrm>
          <a:graphic>
            <a:graphicData uri="http://schemas.openxmlformats.org/presentationml/2006/ole">
              <mc:AlternateContent>
                <mc:Choice xmlns:v="urn:schemas-microsoft-com:vml" Requires="v">
                  <p:oleObj spid="_x0000_s1051" name="Equation" r:id="rId13" imgW="380880" imgH="152280" progId="Equation.DSMT4">
                    <p:embed/>
                  </p:oleObj>
                </mc:Choice>
                <mc:Fallback>
                  <p:oleObj name="Equation" r:id="rId13" imgW="380880" imgH="152280" progId="Equation.DSMT4">
                    <p:embed/>
                    <p:pic>
                      <p:nvPicPr>
                        <p:cNvPr id="0" name="OLE substitute image"/>
                        <p:cNvPicPr/>
                        <p:nvPr/>
                      </p:nvPicPr>
                      <p:blipFill>
                        <a:blip r:embed="rId14"/>
                        <a:stretch>
                          <a:fillRect/>
                        </a:stretch>
                      </p:blipFill>
                      <p:spPr>
                        <a:xfrm>
                          <a:off x="10049927" y="2248069"/>
                          <a:ext cx="798601" cy="31944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228449359"/>
                </p:ext>
              </p:extLst>
            </p:nvPr>
          </p:nvGraphicFramePr>
          <p:xfrm>
            <a:off x="2135559" y="2699919"/>
            <a:ext cx="792089" cy="297033"/>
          </p:xfrm>
          <a:graphic>
            <a:graphicData uri="http://schemas.openxmlformats.org/presentationml/2006/ole">
              <mc:AlternateContent>
                <mc:Choice xmlns:v="urn:schemas-microsoft-com:vml" Requires="v">
                  <p:oleObj spid="_x0000_s1052" name="Equation" r:id="rId15" imgW="406080" imgH="152280" progId="Equation.DSMT4">
                    <p:embed/>
                  </p:oleObj>
                </mc:Choice>
                <mc:Fallback>
                  <p:oleObj name="Equation" r:id="rId15" imgW="406080" imgH="152280" progId="Equation.DSMT4">
                    <p:embed/>
                    <p:pic>
                      <p:nvPicPr>
                        <p:cNvPr id="0" name="OLE substitute image"/>
                        <p:cNvPicPr/>
                        <p:nvPr/>
                      </p:nvPicPr>
                      <p:blipFill>
                        <a:blip r:embed="rId16"/>
                        <a:stretch>
                          <a:fillRect/>
                        </a:stretch>
                      </p:blipFill>
                      <p:spPr>
                        <a:xfrm>
                          <a:off x="2135559" y="2699919"/>
                          <a:ext cx="792089" cy="297033"/>
                        </a:xfrm>
                        <a:prstGeom prst="rect">
                          <a:avLst/>
                        </a:prstGeom>
                      </p:spPr>
                    </p:pic>
                  </p:oleObj>
                </mc:Fallback>
              </mc:AlternateContent>
            </a:graphicData>
          </a:graphic>
        </p:graphicFrame>
      </p:grpSp>
      <p:sp>
        <p:nvSpPr>
          <p:cNvPr id="22" name="圆角矩形 21"/>
          <p:cNvSpPr/>
          <p:nvPr/>
        </p:nvSpPr>
        <p:spPr>
          <a:xfrm>
            <a:off x="881026" y="3199408"/>
            <a:ext cx="10327542" cy="396583"/>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aphicFrame>
        <p:nvGraphicFramePr>
          <p:cNvPr id="6" name="对象 5"/>
          <p:cNvGraphicFramePr>
            <a:graphicFrameLocks noChangeAspect="1"/>
          </p:cNvGraphicFramePr>
          <p:nvPr>
            <p:extLst>
              <p:ext uri="{D42A27DB-BD31-4B8C-83A1-F6EECF244321}">
                <p14:modId xmlns:p14="http://schemas.microsoft.com/office/powerpoint/2010/main" val="4085366389"/>
              </p:ext>
            </p:extLst>
          </p:nvPr>
        </p:nvGraphicFramePr>
        <p:xfrm>
          <a:off x="4007768" y="3284984"/>
          <a:ext cx="432050" cy="304800"/>
        </p:xfrm>
        <a:graphic>
          <a:graphicData uri="http://schemas.openxmlformats.org/presentationml/2006/ole">
            <mc:AlternateContent>
              <mc:Choice xmlns:v="urn:schemas-microsoft-com:vml" Requires="v">
                <p:oleObj spid="_x0000_s1053" name="公式" r:id="rId17" imgW="190440" imgH="152280" progId="Equation.KSEE3">
                  <p:embed/>
                </p:oleObj>
              </mc:Choice>
              <mc:Fallback>
                <p:oleObj name="公式" r:id="rId17" imgW="190440" imgH="152280" progId="Equation.KSEE3">
                  <p:embed/>
                  <p:pic>
                    <p:nvPicPr>
                      <p:cNvPr id="0" name="OLE substitute image"/>
                      <p:cNvPicPr/>
                      <p:nvPr/>
                    </p:nvPicPr>
                    <p:blipFill>
                      <a:blip r:embed="rId18"/>
                      <a:stretch>
                        <a:fillRect/>
                      </a:stretch>
                    </p:blipFill>
                    <p:spPr>
                      <a:xfrm>
                        <a:off x="4007768" y="3284984"/>
                        <a:ext cx="432050" cy="304800"/>
                      </a:xfrm>
                      <a:prstGeom prst="rect">
                        <a:avLst/>
                      </a:prstGeom>
                    </p:spPr>
                  </p:pic>
                </p:oleObj>
              </mc:Fallback>
            </mc:AlternateContent>
          </a:graphicData>
        </a:graphic>
      </p:graphicFrame>
      <p:grpSp>
        <p:nvGrpSpPr>
          <p:cNvPr id="10" name="组合 9"/>
          <p:cNvGrpSpPr/>
          <p:nvPr/>
        </p:nvGrpSpPr>
        <p:grpSpPr>
          <a:xfrm>
            <a:off x="1023902" y="3185334"/>
            <a:ext cx="10572824" cy="424732"/>
            <a:chOff x="1023902" y="3185334"/>
            <a:chExt cx="10572824" cy="424732"/>
          </a:xfrm>
        </p:grpSpPr>
        <p:sp>
          <p:nvSpPr>
            <p:cNvPr id="21" name="Rectangle 9"/>
            <p:cNvSpPr>
              <a:spLocks noChangeArrowheads="1"/>
            </p:cNvSpPr>
            <p:nvPr/>
          </p:nvSpPr>
          <p:spPr bwMode="auto">
            <a:xfrm>
              <a:off x="1023902" y="3185334"/>
              <a:ext cx="10572824" cy="424732"/>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2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sz="1600">
                  <a:latin typeface="微软雅黑" pitchFamily="34" charset="-122"/>
                  <a:ea typeface="微软雅黑" pitchFamily="34" charset="-122"/>
                </a:rPr>
                <a:t>例</a:t>
              </a:r>
              <a:r>
                <a:rPr lang="en-US" altLang="zh-CN" sz="1600">
                  <a:latin typeface="微软雅黑" pitchFamily="34" charset="-122"/>
                  <a:ea typeface="微软雅黑" pitchFamily="34" charset="-122"/>
                </a:rPr>
                <a:t>4-1</a:t>
              </a:r>
              <a:r>
                <a:rPr lang="zh-CN" altLang="en-US" sz="1600">
                  <a:latin typeface="微软雅黑" pitchFamily="34" charset="-122"/>
                  <a:ea typeface="微软雅黑" pitchFamily="34" charset="-122"/>
                </a:rPr>
                <a:t>中</a:t>
              </a:r>
              <a:r>
                <a:rPr lang="zh-CN" altLang="en-US" sz="1600" smtClean="0">
                  <a:latin typeface="微软雅黑" pitchFamily="34" charset="-122"/>
                  <a:ea typeface="微软雅黑" pitchFamily="34" charset="-122"/>
                </a:rPr>
                <a:t>，      发生       事件</a:t>
              </a:r>
              <a:r>
                <a:rPr lang="en-US" altLang="zh-CN" sz="1600">
                  <a:latin typeface="微软雅黑" pitchFamily="34" charset="-122"/>
                  <a:ea typeface="微软雅黑" pitchFamily="34" charset="-122"/>
                </a:rPr>
                <a:t>C</a:t>
              </a:r>
              <a:r>
                <a:rPr lang="zh-CN" altLang="en-US" sz="1600">
                  <a:latin typeface="微软雅黑" pitchFamily="34" charset="-122"/>
                  <a:ea typeface="微软雅黑" pitchFamily="34" charset="-122"/>
                </a:rPr>
                <a:t>必发生，</a:t>
              </a:r>
              <a:r>
                <a:rPr lang="zh-CN" altLang="en-US" sz="1600" smtClean="0">
                  <a:latin typeface="微软雅黑" pitchFamily="34" charset="-122"/>
                  <a:ea typeface="微软雅黑" pitchFamily="34" charset="-122"/>
                </a:rPr>
                <a:t>所以              。</a:t>
              </a:r>
              <a:endParaRPr lang="en-US" altLang="zh-CN" sz="1600">
                <a:latin typeface="微软雅黑" pitchFamily="34" charset="-122"/>
                <a:ea typeface="微软雅黑" pitchFamily="34" charset="-122"/>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1644276490"/>
                </p:ext>
              </p:extLst>
            </p:nvPr>
          </p:nvGraphicFramePr>
          <p:xfrm>
            <a:off x="3287688" y="3237076"/>
            <a:ext cx="240935" cy="321247"/>
          </p:xfrm>
          <a:graphic>
            <a:graphicData uri="http://schemas.openxmlformats.org/presentationml/2006/ole">
              <mc:AlternateContent>
                <mc:Choice xmlns:v="urn:schemas-microsoft-com:vml" Requires="v">
                  <p:oleObj spid="_x0000_s1054" name="Equation" r:id="rId19" imgW="152280" imgH="203040" progId="Equation.DSMT4">
                    <p:embed/>
                  </p:oleObj>
                </mc:Choice>
                <mc:Fallback>
                  <p:oleObj name="Equation" r:id="rId19" imgW="152280" imgH="203040" progId="Equation.DSMT4">
                    <p:embed/>
                    <p:pic>
                      <p:nvPicPr>
                        <p:cNvPr id="0" name="OLE substitute image"/>
                        <p:cNvPicPr/>
                        <p:nvPr/>
                      </p:nvPicPr>
                      <p:blipFill>
                        <a:blip r:embed="rId20"/>
                        <a:stretch>
                          <a:fillRect/>
                        </a:stretch>
                      </p:blipFill>
                      <p:spPr>
                        <a:xfrm>
                          <a:off x="3287688" y="3237076"/>
                          <a:ext cx="240935" cy="321247"/>
                        </a:xfrm>
                        <a:prstGeom prst="rect">
                          <a:avLst/>
                        </a:prstGeom>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3625878983"/>
                </p:ext>
              </p:extLst>
            </p:nvPr>
          </p:nvGraphicFramePr>
          <p:xfrm>
            <a:off x="6224388" y="3232097"/>
            <a:ext cx="742331" cy="359918"/>
          </p:xfrm>
          <a:graphic>
            <a:graphicData uri="http://schemas.openxmlformats.org/presentationml/2006/ole">
              <mc:AlternateContent>
                <mc:Choice xmlns:v="urn:schemas-microsoft-com:vml" Requires="v">
                  <p:oleObj spid="_x0000_s1055" name="Equation" r:id="rId21" imgW="419040" imgH="203040" progId="Equation.DSMT4">
                    <p:embed/>
                  </p:oleObj>
                </mc:Choice>
                <mc:Fallback>
                  <p:oleObj name="Equation" r:id="rId21" imgW="419040" imgH="203040" progId="Equation.DSMT4">
                    <p:embed/>
                    <p:pic>
                      <p:nvPicPr>
                        <p:cNvPr id="0" name="OLE substitute image"/>
                        <p:cNvPicPr/>
                        <p:nvPr/>
                      </p:nvPicPr>
                      <p:blipFill>
                        <a:blip r:embed="rId22"/>
                        <a:stretch>
                          <a:fillRect/>
                        </a:stretch>
                      </p:blipFill>
                      <p:spPr>
                        <a:xfrm>
                          <a:off x="6224388" y="3232097"/>
                          <a:ext cx="742331" cy="359918"/>
                        </a:xfrm>
                        <a:prstGeom prst="rect">
                          <a:avLst/>
                        </a:prstGeom>
                      </p:spPr>
                    </p:pic>
                  </p:oleObj>
                </mc:Fallback>
              </mc:AlternateContent>
            </a:graphicData>
          </a:graphic>
        </p:graphicFrame>
      </p:grpSp>
      <p:sp>
        <p:nvSpPr>
          <p:cNvPr id="25" name="MH_Other_1"/>
          <p:cNvSpPr/>
          <p:nvPr>
            <p:custDataLst>
              <p:tags r:id="rId23"/>
            </p:custDataLst>
          </p:nvPr>
        </p:nvSpPr>
        <p:spPr>
          <a:xfrm>
            <a:off x="1408082" y="4531369"/>
            <a:ext cx="658647" cy="595313"/>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6" name="MH_Other_2"/>
          <p:cNvSpPr/>
          <p:nvPr>
            <p:custDataLst>
              <p:tags r:id="rId24"/>
            </p:custDataLst>
          </p:nvPr>
        </p:nvSpPr>
        <p:spPr>
          <a:xfrm>
            <a:off x="2265331" y="3894782"/>
            <a:ext cx="388164" cy="350837"/>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7" name="MH_Other_3"/>
          <p:cNvSpPr/>
          <p:nvPr>
            <p:custDataLst>
              <p:tags r:id="rId25"/>
            </p:custDataLst>
          </p:nvPr>
        </p:nvSpPr>
        <p:spPr>
          <a:xfrm>
            <a:off x="936064" y="4302768"/>
            <a:ext cx="669188" cy="604838"/>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8" name="MH_Other_4"/>
          <p:cNvSpPr/>
          <p:nvPr>
            <p:custDataLst>
              <p:tags r:id="rId26"/>
            </p:custDataLst>
          </p:nvPr>
        </p:nvSpPr>
        <p:spPr>
          <a:xfrm>
            <a:off x="1820832" y="4645669"/>
            <a:ext cx="532189" cy="481013"/>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9" name="MH_Other_5"/>
          <p:cNvSpPr/>
          <p:nvPr>
            <p:custDataLst>
              <p:tags r:id="rId27"/>
            </p:custDataLst>
          </p:nvPr>
        </p:nvSpPr>
        <p:spPr>
          <a:xfrm>
            <a:off x="1215465" y="4105919"/>
            <a:ext cx="433829" cy="390525"/>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CCE34"/>
              </a:solidFill>
              <a:latin typeface="+mn-lt"/>
              <a:ea typeface="+mn-ea"/>
            </a:endParaRPr>
          </a:p>
        </p:txBody>
      </p:sp>
      <p:sp>
        <p:nvSpPr>
          <p:cNvPr id="30" name="MH_Other_6"/>
          <p:cNvSpPr/>
          <p:nvPr>
            <p:custDataLst>
              <p:tags r:id="rId28"/>
            </p:custDataLst>
          </p:nvPr>
        </p:nvSpPr>
        <p:spPr>
          <a:xfrm>
            <a:off x="2222997" y="3796356"/>
            <a:ext cx="103627" cy="93662"/>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1" name="MH_Other_7"/>
          <p:cNvSpPr/>
          <p:nvPr>
            <p:custDataLst>
              <p:tags r:id="rId29"/>
            </p:custDataLst>
          </p:nvPr>
        </p:nvSpPr>
        <p:spPr>
          <a:xfrm>
            <a:off x="1549898" y="3956694"/>
            <a:ext cx="144025" cy="131763"/>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2" name="MH_Other_8"/>
          <p:cNvSpPr/>
          <p:nvPr>
            <p:custDataLst>
              <p:tags r:id="rId30"/>
            </p:custDataLst>
          </p:nvPr>
        </p:nvSpPr>
        <p:spPr>
          <a:xfrm>
            <a:off x="864626" y="5038352"/>
            <a:ext cx="96602" cy="85725"/>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3" name="MH_Other_9"/>
          <p:cNvSpPr>
            <a:spLocks noChangeArrowheads="1"/>
          </p:cNvSpPr>
          <p:nvPr>
            <p:custDataLst>
              <p:tags r:id="rId31"/>
            </p:custDataLst>
          </p:nvPr>
        </p:nvSpPr>
        <p:spPr bwMode="auto">
          <a:xfrm>
            <a:off x="1412315" y="3890019"/>
            <a:ext cx="953722" cy="862013"/>
          </a:xfrm>
          <a:prstGeom prst="ellipse">
            <a:avLst/>
          </a:prstGeom>
          <a:solidFill>
            <a:schemeClr val="accent2">
              <a:lumMod val="20000"/>
              <a:lumOff val="80000"/>
            </a:schemeClr>
          </a:solidFill>
          <a:ln w="9525">
            <a:solidFill>
              <a:srgbClr val="979A9C"/>
            </a:solidFill>
            <a:prstDash val="sysDot"/>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30000"/>
              </a:lnSpc>
            </a:pPr>
            <a:endParaRPr lang="zh-CN" altLang="en-US">
              <a:solidFill>
                <a:srgbClr val="FFFFFF"/>
              </a:solidFill>
            </a:endParaRPr>
          </a:p>
        </p:txBody>
      </p:sp>
      <p:sp>
        <p:nvSpPr>
          <p:cNvPr id="34" name="MH_SubTitle_1"/>
          <p:cNvSpPr>
            <a:spLocks noChangeArrowheads="1"/>
          </p:cNvSpPr>
          <p:nvPr>
            <p:custDataLst>
              <p:tags r:id="rId32"/>
            </p:custDataLst>
          </p:nvPr>
        </p:nvSpPr>
        <p:spPr bwMode="auto">
          <a:xfrm>
            <a:off x="1738282" y="4248793"/>
            <a:ext cx="2701535" cy="566738"/>
          </a:xfrm>
          <a:prstGeom prst="roundRect">
            <a:avLst>
              <a:gd name="adj" fmla="val 50000"/>
            </a:avLst>
          </a:prstGeom>
          <a:solidFill>
            <a:schemeClr val="accent2"/>
          </a:solidFill>
          <a:ln w="9525">
            <a:noFill/>
            <a:round/>
          </a:ln>
        </p:spPr>
        <p:txBody>
          <a:bodyPr lIns="21600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b="1">
                <a:solidFill>
                  <a:schemeClr val="bg1"/>
                </a:solidFill>
                <a:latin typeface="微软雅黑" pitchFamily="34" charset="-122"/>
                <a:ea typeface="微软雅黑" pitchFamily="34" charset="-122"/>
              </a:rPr>
              <a:t>事件相等</a:t>
            </a:r>
            <a:endParaRPr lang="da-DK" altLang="zh-CN" b="1">
              <a:solidFill>
                <a:schemeClr val="bg1"/>
              </a:solidFill>
              <a:latin typeface="微软雅黑" pitchFamily="34" charset="-122"/>
              <a:ea typeface="微软雅黑" pitchFamily="34" charset="-122"/>
            </a:endParaRPr>
          </a:p>
        </p:txBody>
      </p:sp>
      <p:sp>
        <p:nvSpPr>
          <p:cNvPr id="35" name="MH_Other_10"/>
          <p:cNvSpPr/>
          <p:nvPr>
            <p:custDataLst>
              <p:tags r:id="rId33"/>
            </p:custDataLst>
          </p:nvPr>
        </p:nvSpPr>
        <p:spPr>
          <a:xfrm>
            <a:off x="1471582" y="4156718"/>
            <a:ext cx="830775" cy="750888"/>
          </a:xfrm>
          <a:prstGeom prst="ellipse">
            <a:avLst/>
          </a:prstGeom>
          <a:solidFill>
            <a:schemeClr val="bg1"/>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altLang="zh-CN" sz="2800" b="1" smtClean="0">
                <a:solidFill>
                  <a:schemeClr val="accent2"/>
                </a:solidFill>
                <a:latin typeface="微软雅黑" pitchFamily="34" charset="-122"/>
                <a:ea typeface="微软雅黑" pitchFamily="34" charset="-122"/>
              </a:rPr>
              <a:t>2</a:t>
            </a:r>
            <a:r>
              <a:rPr lang="zh-CN" altLang="en-US" sz="2800" b="1" smtClean="0">
                <a:solidFill>
                  <a:schemeClr val="accent2"/>
                </a:solidFill>
                <a:latin typeface="微软雅黑" pitchFamily="34" charset="-122"/>
                <a:ea typeface="微软雅黑" pitchFamily="34" charset="-122"/>
              </a:rPr>
              <a:t>）</a:t>
            </a:r>
            <a:endParaRPr lang="zh-CN" altLang="en-US" sz="2800" b="1">
              <a:solidFill>
                <a:schemeClr val="accent2"/>
              </a:solidFill>
              <a:latin typeface="微软雅黑" pitchFamily="34" charset="-122"/>
              <a:ea typeface="微软雅黑" pitchFamily="34" charset="-122"/>
            </a:endParaRPr>
          </a:p>
        </p:txBody>
      </p:sp>
      <p:grpSp>
        <p:nvGrpSpPr>
          <p:cNvPr id="12" name="组合 11"/>
          <p:cNvGrpSpPr/>
          <p:nvPr/>
        </p:nvGrpSpPr>
        <p:grpSpPr>
          <a:xfrm>
            <a:off x="1095340" y="5049816"/>
            <a:ext cx="10572824" cy="507831"/>
            <a:chOff x="1095340" y="5049816"/>
            <a:chExt cx="10572824" cy="507831"/>
          </a:xfrm>
        </p:grpSpPr>
        <p:sp>
          <p:nvSpPr>
            <p:cNvPr id="36" name="矩形 35"/>
            <p:cNvSpPr/>
            <p:nvPr/>
          </p:nvSpPr>
          <p:spPr>
            <a:xfrm>
              <a:off x="1095340" y="5049816"/>
              <a:ext cx="1057282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若</a:t>
              </a:r>
              <a:r>
                <a:rPr lang="zh-CN" altLang="en-US" b="1" smtClean="0">
                  <a:solidFill>
                    <a:srgbClr val="5F5E5C"/>
                  </a:solidFill>
                  <a:latin typeface="微软雅黑" pitchFamily="34" charset="-122"/>
                  <a:ea typeface="微软雅黑" pitchFamily="34" charset="-122"/>
                </a:rPr>
                <a:t>“事件          且            ”</a:t>
              </a:r>
              <a:r>
                <a:rPr lang="zh-CN" altLang="en-US" b="1">
                  <a:solidFill>
                    <a:srgbClr val="5F5E5C"/>
                  </a:solidFill>
                  <a:latin typeface="微软雅黑" pitchFamily="34" charset="-122"/>
                  <a:ea typeface="微软雅黑" pitchFamily="34" charset="-122"/>
                </a:rPr>
                <a:t>，则事件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相等，记</a:t>
              </a:r>
              <a:r>
                <a:rPr lang="zh-CN" altLang="en-US" b="1" smtClean="0">
                  <a:solidFill>
                    <a:srgbClr val="5F5E5C"/>
                  </a:solidFill>
                  <a:latin typeface="微软雅黑" pitchFamily="34" charset="-122"/>
                  <a:ea typeface="微软雅黑" pitchFamily="34" charset="-122"/>
                </a:rPr>
                <a:t>为         。</a:t>
              </a:r>
            </a:p>
          </p:txBody>
        </p:sp>
        <p:graphicFrame>
          <p:nvGraphicFramePr>
            <p:cNvPr id="24" name="对象 23"/>
            <p:cNvGraphicFramePr>
              <a:graphicFrameLocks noChangeAspect="1"/>
            </p:cNvGraphicFramePr>
            <p:nvPr>
              <p:extLst>
                <p:ext uri="{D42A27DB-BD31-4B8C-83A1-F6EECF244321}">
                  <p14:modId xmlns:p14="http://schemas.microsoft.com/office/powerpoint/2010/main" val="3766531265"/>
                </p:ext>
              </p:extLst>
            </p:nvPr>
          </p:nvGraphicFramePr>
          <p:xfrm>
            <a:off x="2582057" y="5172730"/>
            <a:ext cx="655002" cy="262001"/>
          </p:xfrm>
          <a:graphic>
            <a:graphicData uri="http://schemas.openxmlformats.org/presentationml/2006/ole">
              <mc:AlternateContent>
                <mc:Choice xmlns:v="urn:schemas-microsoft-com:vml" Requires="v">
                  <p:oleObj spid="_x0000_s1056" name="Equation" r:id="rId34" imgW="380880" imgH="152280" progId="Equation.DSMT4">
                    <p:embed/>
                  </p:oleObj>
                </mc:Choice>
                <mc:Fallback>
                  <p:oleObj name="Equation" r:id="rId34" imgW="380880" imgH="152280" progId="Equation.DSMT4">
                    <p:embed/>
                    <p:pic>
                      <p:nvPicPr>
                        <p:cNvPr id="0" name="OLE substitute image"/>
                        <p:cNvPicPr/>
                        <p:nvPr/>
                      </p:nvPicPr>
                      <p:blipFill>
                        <a:blip r:embed="rId35"/>
                        <a:stretch>
                          <a:fillRect/>
                        </a:stretch>
                      </p:blipFill>
                      <p:spPr>
                        <a:xfrm>
                          <a:off x="2582057" y="5172730"/>
                          <a:ext cx="655002" cy="262001"/>
                        </a:xfrm>
                        <a:prstGeom prst="rect">
                          <a:avLst/>
                        </a:prstGeom>
                      </p:spPr>
                    </p:pic>
                  </p:oleObj>
                </mc:Fallback>
              </mc:AlternateContent>
            </a:graphicData>
          </a:graphic>
        </p:graphicFrame>
        <p:graphicFrame>
          <p:nvGraphicFramePr>
            <p:cNvPr id="37" name="对象 36"/>
            <p:cNvGraphicFramePr>
              <a:graphicFrameLocks noChangeAspect="1"/>
            </p:cNvGraphicFramePr>
            <p:nvPr>
              <p:extLst>
                <p:ext uri="{D42A27DB-BD31-4B8C-83A1-F6EECF244321}">
                  <p14:modId xmlns:p14="http://schemas.microsoft.com/office/powerpoint/2010/main" val="3708269251"/>
                </p:ext>
              </p:extLst>
            </p:nvPr>
          </p:nvGraphicFramePr>
          <p:xfrm>
            <a:off x="3575720" y="5164508"/>
            <a:ext cx="634790" cy="253916"/>
          </p:xfrm>
          <a:graphic>
            <a:graphicData uri="http://schemas.openxmlformats.org/presentationml/2006/ole">
              <mc:AlternateContent>
                <mc:Choice xmlns:v="urn:schemas-microsoft-com:vml" Requires="v">
                  <p:oleObj spid="_x0000_s1057" name="Equation" r:id="rId36" imgW="380880" imgH="152280" progId="Equation.DSMT4">
                    <p:embed/>
                  </p:oleObj>
                </mc:Choice>
                <mc:Fallback>
                  <p:oleObj name="Equation" r:id="rId36" imgW="380880" imgH="152280" progId="Equation.DSMT4">
                    <p:embed/>
                    <p:pic>
                      <p:nvPicPr>
                        <p:cNvPr id="0" name="OLE substitute image"/>
                        <p:cNvPicPr/>
                        <p:nvPr/>
                      </p:nvPicPr>
                      <p:blipFill>
                        <a:blip r:embed="rId37"/>
                        <a:stretch>
                          <a:fillRect/>
                        </a:stretch>
                      </p:blipFill>
                      <p:spPr>
                        <a:xfrm>
                          <a:off x="3575720" y="5164508"/>
                          <a:ext cx="634790" cy="253916"/>
                        </a:xfrm>
                        <a:prstGeom prst="rect">
                          <a:avLst/>
                        </a:prstGeom>
                      </p:spPr>
                    </p:pic>
                  </p:oleObj>
                </mc:Fallback>
              </mc:AlternateContent>
            </a:graphicData>
          </a:graphic>
        </p:graphicFrame>
        <p:graphicFrame>
          <p:nvGraphicFramePr>
            <p:cNvPr id="38" name="对象 37"/>
            <p:cNvGraphicFramePr>
              <a:graphicFrameLocks noChangeAspect="1"/>
            </p:cNvGraphicFramePr>
            <p:nvPr>
              <p:extLst>
                <p:ext uri="{D42A27DB-BD31-4B8C-83A1-F6EECF244321}">
                  <p14:modId xmlns:p14="http://schemas.microsoft.com/office/powerpoint/2010/main" val="4067211128"/>
                </p:ext>
              </p:extLst>
            </p:nvPr>
          </p:nvGraphicFramePr>
          <p:xfrm>
            <a:off x="7104112" y="5174795"/>
            <a:ext cx="648072" cy="277745"/>
          </p:xfrm>
          <a:graphic>
            <a:graphicData uri="http://schemas.openxmlformats.org/presentationml/2006/ole">
              <mc:AlternateContent>
                <mc:Choice xmlns:v="urn:schemas-microsoft-com:vml" Requires="v">
                  <p:oleObj spid="_x0000_s1058" name="Equation" r:id="rId38" imgW="355320" imgH="152280" progId="Equation.DSMT4">
                    <p:embed/>
                  </p:oleObj>
                </mc:Choice>
                <mc:Fallback>
                  <p:oleObj name="Equation" r:id="rId38" imgW="355320" imgH="152280" progId="Equation.DSMT4">
                    <p:embed/>
                    <p:pic>
                      <p:nvPicPr>
                        <p:cNvPr id="0" name="OLE substitute image"/>
                        <p:cNvPicPr/>
                        <p:nvPr/>
                      </p:nvPicPr>
                      <p:blipFill>
                        <a:blip r:embed="rId39"/>
                        <a:stretch>
                          <a:fillRect/>
                        </a:stretch>
                      </p:blipFill>
                      <p:spPr>
                        <a:xfrm>
                          <a:off x="7104112" y="5174795"/>
                          <a:ext cx="648072" cy="277745"/>
                        </a:xfrm>
                        <a:prstGeom prst="rect">
                          <a:avLst/>
                        </a:prstGeom>
                      </p:spPr>
                    </p:pic>
                  </p:oleObj>
                </mc:Fallback>
              </mc:AlternateContent>
            </a:graphicData>
          </a:graphic>
        </p:graphicFrame>
      </p:grpSp>
      <p:sp>
        <p:nvSpPr>
          <p:cNvPr id="41" name="圆角矩形 40"/>
          <p:cNvSpPr/>
          <p:nvPr/>
        </p:nvSpPr>
        <p:spPr>
          <a:xfrm>
            <a:off x="881026" y="5596556"/>
            <a:ext cx="10327542" cy="396583"/>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pSp>
        <p:nvGrpSpPr>
          <p:cNvPr id="14" name="组合 13"/>
          <p:cNvGrpSpPr/>
          <p:nvPr/>
        </p:nvGrpSpPr>
        <p:grpSpPr>
          <a:xfrm>
            <a:off x="995784" y="5596556"/>
            <a:ext cx="10572824" cy="424732"/>
            <a:chOff x="995784" y="5596556"/>
            <a:chExt cx="10572824" cy="424732"/>
          </a:xfrm>
        </p:grpSpPr>
        <p:sp>
          <p:nvSpPr>
            <p:cNvPr id="40" name="Rectangle 9"/>
            <p:cNvSpPr>
              <a:spLocks noChangeArrowheads="1"/>
            </p:cNvSpPr>
            <p:nvPr/>
          </p:nvSpPr>
          <p:spPr bwMode="auto">
            <a:xfrm>
              <a:off x="995784" y="5596556"/>
              <a:ext cx="10572824" cy="424732"/>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2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sz="1600">
                  <a:latin typeface="微软雅黑" pitchFamily="34" charset="-122"/>
                  <a:ea typeface="微软雅黑" pitchFamily="34" charset="-122"/>
                </a:rPr>
                <a:t>例</a:t>
              </a:r>
              <a:r>
                <a:rPr lang="en-US" altLang="zh-CN" sz="1600">
                  <a:latin typeface="微软雅黑" pitchFamily="34" charset="-122"/>
                  <a:ea typeface="微软雅黑" pitchFamily="34" charset="-122"/>
                </a:rPr>
                <a:t>4-1</a:t>
              </a:r>
              <a:r>
                <a:rPr lang="zh-CN" altLang="en-US" sz="1600" smtClean="0">
                  <a:latin typeface="微软雅黑" pitchFamily="34" charset="-122"/>
                  <a:ea typeface="微软雅黑" pitchFamily="34" charset="-122"/>
                </a:rPr>
                <a:t>中，若                                        ，                              ，则             。</a:t>
              </a:r>
              <a:endParaRPr lang="en-US" altLang="zh-CN" sz="1600">
                <a:latin typeface="微软雅黑" pitchFamily="34" charset="-122"/>
                <a:ea typeface="微软雅黑" pitchFamily="34" charset="-122"/>
              </a:endParaRPr>
            </a:p>
          </p:txBody>
        </p:sp>
        <p:graphicFrame>
          <p:nvGraphicFramePr>
            <p:cNvPr id="39" name="对象 38"/>
            <p:cNvGraphicFramePr>
              <a:graphicFrameLocks noChangeAspect="1"/>
            </p:cNvGraphicFramePr>
            <p:nvPr>
              <p:extLst>
                <p:ext uri="{D42A27DB-BD31-4B8C-83A1-F6EECF244321}">
                  <p14:modId xmlns:p14="http://schemas.microsoft.com/office/powerpoint/2010/main" val="1800833058"/>
                </p:ext>
              </p:extLst>
            </p:nvPr>
          </p:nvGraphicFramePr>
          <p:xfrm>
            <a:off x="3359696" y="5668564"/>
            <a:ext cx="2460658" cy="336500"/>
          </p:xfrm>
          <a:graphic>
            <a:graphicData uri="http://schemas.openxmlformats.org/presentationml/2006/ole">
              <mc:AlternateContent>
                <mc:Choice xmlns:v="urn:schemas-microsoft-com:vml" Requires="v">
                  <p:oleObj spid="_x0000_s1059" name="Equation" r:id="rId40" imgW="1485720" imgH="203040" progId="Equation.DSMT4">
                    <p:embed/>
                  </p:oleObj>
                </mc:Choice>
                <mc:Fallback>
                  <p:oleObj name="Equation" r:id="rId40" imgW="1485720" imgH="203040" progId="Equation.DSMT4">
                    <p:embed/>
                    <p:pic>
                      <p:nvPicPr>
                        <p:cNvPr id="0" name="OLE substitute image"/>
                        <p:cNvPicPr/>
                        <p:nvPr/>
                      </p:nvPicPr>
                      <p:blipFill>
                        <a:blip r:embed="rId41"/>
                        <a:stretch>
                          <a:fillRect/>
                        </a:stretch>
                      </p:blipFill>
                      <p:spPr>
                        <a:xfrm>
                          <a:off x="3359696" y="5668564"/>
                          <a:ext cx="2460658" cy="336500"/>
                        </a:xfrm>
                        <a:prstGeom prst="rect">
                          <a:avLst/>
                        </a:prstGeom>
                      </p:spPr>
                    </p:pic>
                  </p:oleObj>
                </mc:Fallback>
              </mc:AlternateContent>
            </a:graphicData>
          </a:graphic>
        </p:graphicFrame>
        <p:graphicFrame>
          <p:nvGraphicFramePr>
            <p:cNvPr id="42" name="对象 41"/>
            <p:cNvGraphicFramePr>
              <a:graphicFrameLocks noChangeAspect="1"/>
            </p:cNvGraphicFramePr>
            <p:nvPr>
              <p:extLst>
                <p:ext uri="{D42A27DB-BD31-4B8C-83A1-F6EECF244321}">
                  <p14:modId xmlns:p14="http://schemas.microsoft.com/office/powerpoint/2010/main" val="587792308"/>
                </p:ext>
              </p:extLst>
            </p:nvPr>
          </p:nvGraphicFramePr>
          <p:xfrm>
            <a:off x="5951984" y="5638453"/>
            <a:ext cx="1942709" cy="361434"/>
          </p:xfrm>
          <a:graphic>
            <a:graphicData uri="http://schemas.openxmlformats.org/presentationml/2006/ole">
              <mc:AlternateContent>
                <mc:Choice xmlns:v="urn:schemas-microsoft-com:vml" Requires="v">
                  <p:oleObj spid="_x0000_s1060" name="Equation" r:id="rId42" imgW="1091880" imgH="203040" progId="Equation.DSMT4">
                    <p:embed/>
                  </p:oleObj>
                </mc:Choice>
                <mc:Fallback>
                  <p:oleObj name="Equation" r:id="rId42" imgW="1091880" imgH="203040" progId="Equation.DSMT4">
                    <p:embed/>
                    <p:pic>
                      <p:nvPicPr>
                        <p:cNvPr id="0" name="OLE substitute image"/>
                        <p:cNvPicPr/>
                        <p:nvPr/>
                      </p:nvPicPr>
                      <p:blipFill>
                        <a:blip r:embed="rId43"/>
                        <a:stretch>
                          <a:fillRect/>
                        </a:stretch>
                      </p:blipFill>
                      <p:spPr>
                        <a:xfrm>
                          <a:off x="5951984" y="5638453"/>
                          <a:ext cx="1942709" cy="361434"/>
                        </a:xfrm>
                        <a:prstGeom prst="rect">
                          <a:avLst/>
                        </a:prstGeom>
                      </p:spPr>
                    </p:pic>
                  </p:oleObj>
                </mc:Fallback>
              </mc:AlternateContent>
            </a:graphicData>
          </a:graphic>
        </p:graphicFrame>
        <p:graphicFrame>
          <p:nvGraphicFramePr>
            <p:cNvPr id="43" name="对象 42"/>
            <p:cNvGraphicFramePr>
              <a:graphicFrameLocks noChangeAspect="1"/>
            </p:cNvGraphicFramePr>
            <p:nvPr>
              <p:extLst>
                <p:ext uri="{D42A27DB-BD31-4B8C-83A1-F6EECF244321}">
                  <p14:modId xmlns:p14="http://schemas.microsoft.com/office/powerpoint/2010/main" val="3216562625"/>
                </p:ext>
              </p:extLst>
            </p:nvPr>
          </p:nvGraphicFramePr>
          <p:xfrm>
            <a:off x="8328248" y="5675765"/>
            <a:ext cx="648072" cy="280831"/>
          </p:xfrm>
          <a:graphic>
            <a:graphicData uri="http://schemas.openxmlformats.org/presentationml/2006/ole">
              <mc:AlternateContent>
                <mc:Choice xmlns:v="urn:schemas-microsoft-com:vml" Requires="v">
                  <p:oleObj spid="_x0000_s1061" name="Equation" r:id="rId44" imgW="380880" imgH="164880" progId="Equation.DSMT4">
                    <p:embed/>
                  </p:oleObj>
                </mc:Choice>
                <mc:Fallback>
                  <p:oleObj name="Equation" r:id="rId44" imgW="380880" imgH="164880" progId="Equation.DSMT4">
                    <p:embed/>
                    <p:pic>
                      <p:nvPicPr>
                        <p:cNvPr id="0" name="OLE substitute image"/>
                        <p:cNvPicPr/>
                        <p:nvPr/>
                      </p:nvPicPr>
                      <p:blipFill>
                        <a:blip r:embed="rId45"/>
                        <a:stretch>
                          <a:fillRect/>
                        </a:stretch>
                      </p:blipFill>
                      <p:spPr>
                        <a:xfrm>
                          <a:off x="8328248" y="5675765"/>
                          <a:ext cx="648072" cy="280831"/>
                        </a:xfrm>
                        <a:prstGeom prst="rect">
                          <a:avLst/>
                        </a:prstGeom>
                      </p:spPr>
                    </p:pic>
                  </p:oleObj>
                </mc:Fallback>
              </mc:AlternateContent>
            </a:graphicData>
          </a:graphic>
        </p:graphicFrame>
      </p:grpSp>
    </p:spTree>
    <p:extLst>
      <p:ext uri="{BB962C8B-B14F-4D97-AF65-F5344CB8AC3E}">
        <p14:creationId xmlns:p14="http://schemas.microsoft.com/office/powerpoint/2010/main" val="3784973115"/>
      </p:ext>
    </p:extLst>
  </p:cSld>
  <p:clrMapOvr>
    <a:masterClrMapping/>
  </p:clrMapOvr>
  <mc:AlternateContent>
    <mc:Choice xmlns:p14="http://schemas.microsoft.com/office/powerpoint/2010/main" Requires="p14">
      <p:transition spd="slow" p14:dur="800">
        <p14:flythrough/>
      </p:transition>
    </mc:Choice>
    <mc:Fallback>
      <p:transition spd="slow">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MH_Other_2"/>
          <p:cNvSpPr/>
          <p:nvPr>
            <p:custDataLst>
              <p:tags r:id="rId2"/>
            </p:custDataLst>
          </p:nvPr>
        </p:nvSpPr>
        <p:spPr>
          <a:xfrm>
            <a:off x="2193893" y="1146163"/>
            <a:ext cx="388164" cy="350837"/>
          </a:xfrm>
          <a:prstGeom prst="ellipse">
            <a:avLst/>
          </a:prstGeom>
          <a:solidFill>
            <a:schemeClr val="accent3">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8" name="MH_Other_3"/>
          <p:cNvSpPr/>
          <p:nvPr>
            <p:custDataLst>
              <p:tags r:id="rId3"/>
            </p:custDataLst>
          </p:nvPr>
        </p:nvSpPr>
        <p:spPr>
          <a:xfrm>
            <a:off x="864626" y="1554149"/>
            <a:ext cx="669188" cy="604838"/>
          </a:xfrm>
          <a:prstGeom prst="ellipse">
            <a:avLst/>
          </a:prstGeom>
          <a:solidFill>
            <a:schemeClr val="accent3">
              <a:lumMod val="60000"/>
              <a:lumOff val="40000"/>
              <a:alpha val="26000"/>
            </a:schemeClr>
          </a:solidFill>
          <a:ln>
            <a:solidFill>
              <a:schemeClr val="bg1"/>
            </a:solid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1" name="MH_Other_5"/>
          <p:cNvSpPr/>
          <p:nvPr>
            <p:custDataLst>
              <p:tags r:id="rId4"/>
            </p:custDataLst>
          </p:nvPr>
        </p:nvSpPr>
        <p:spPr>
          <a:xfrm>
            <a:off x="1144027" y="1357300"/>
            <a:ext cx="433829" cy="390525"/>
          </a:xfrm>
          <a:prstGeom prst="ellipse">
            <a:avLst/>
          </a:prstGeom>
          <a:solidFill>
            <a:schemeClr val="accent3">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CCE34"/>
              </a:solidFill>
              <a:latin typeface="+mn-lt"/>
              <a:ea typeface="+mn-ea"/>
            </a:endParaRPr>
          </a:p>
        </p:txBody>
      </p:sp>
      <p:sp>
        <p:nvSpPr>
          <p:cNvPr id="13" name="MH_Other_6"/>
          <p:cNvSpPr/>
          <p:nvPr>
            <p:custDataLst>
              <p:tags r:id="rId5"/>
            </p:custDataLst>
          </p:nvPr>
        </p:nvSpPr>
        <p:spPr>
          <a:xfrm>
            <a:off x="2151559" y="1047737"/>
            <a:ext cx="103627" cy="93662"/>
          </a:xfrm>
          <a:prstGeom prst="ellipse">
            <a:avLst/>
          </a:prstGeom>
          <a:solidFill>
            <a:schemeClr val="accent3">
              <a:lumMod val="40000"/>
              <a:lumOff val="6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5" name="MH_Other_7"/>
          <p:cNvSpPr/>
          <p:nvPr>
            <p:custDataLst>
              <p:tags r:id="rId6"/>
            </p:custDataLst>
          </p:nvPr>
        </p:nvSpPr>
        <p:spPr>
          <a:xfrm>
            <a:off x="1478460" y="1208075"/>
            <a:ext cx="144025" cy="131763"/>
          </a:xfrm>
          <a:prstGeom prst="ellipse">
            <a:avLst/>
          </a:prstGeom>
          <a:solidFill>
            <a:schemeClr val="accent3">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6" name="MH_Other_8"/>
          <p:cNvSpPr/>
          <p:nvPr>
            <p:custDataLst>
              <p:tags r:id="rId7"/>
            </p:custDataLst>
          </p:nvPr>
        </p:nvSpPr>
        <p:spPr>
          <a:xfrm>
            <a:off x="1086877" y="2217725"/>
            <a:ext cx="96602" cy="85725"/>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7" name="MH_Other_9"/>
          <p:cNvSpPr>
            <a:spLocks noChangeArrowheads="1"/>
          </p:cNvSpPr>
          <p:nvPr>
            <p:custDataLst>
              <p:tags r:id="rId8"/>
            </p:custDataLst>
          </p:nvPr>
        </p:nvSpPr>
        <p:spPr bwMode="auto">
          <a:xfrm>
            <a:off x="1340877" y="1141400"/>
            <a:ext cx="953722" cy="862013"/>
          </a:xfrm>
          <a:prstGeom prst="ellipse">
            <a:avLst/>
          </a:prstGeom>
          <a:noFill/>
          <a:ln w="9525">
            <a:solidFill>
              <a:srgbClr val="979A9C"/>
            </a:solidFill>
            <a:prstDash val="sysDot"/>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30000"/>
              </a:lnSpc>
            </a:pPr>
            <a:endParaRPr lang="zh-CN" altLang="en-US">
              <a:solidFill>
                <a:srgbClr val="FFFFFF"/>
              </a:solidFill>
            </a:endParaRPr>
          </a:p>
        </p:txBody>
      </p:sp>
      <p:sp>
        <p:nvSpPr>
          <p:cNvPr id="18" name="MH_SubTitle_1"/>
          <p:cNvSpPr>
            <a:spLocks noChangeArrowheads="1"/>
          </p:cNvSpPr>
          <p:nvPr>
            <p:custDataLst>
              <p:tags r:id="rId9"/>
            </p:custDataLst>
          </p:nvPr>
        </p:nvSpPr>
        <p:spPr bwMode="auto">
          <a:xfrm>
            <a:off x="1666844" y="1500174"/>
            <a:ext cx="2916987" cy="566738"/>
          </a:xfrm>
          <a:prstGeom prst="roundRect">
            <a:avLst>
              <a:gd name="adj" fmla="val 50000"/>
            </a:avLst>
          </a:prstGeom>
          <a:solidFill>
            <a:schemeClr val="accent3"/>
          </a:solidFill>
          <a:ln w="9525">
            <a:noFill/>
            <a:round/>
          </a:ln>
        </p:spPr>
        <p:txBody>
          <a:bodyPr lIns="21600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b="1">
                <a:solidFill>
                  <a:schemeClr val="bg1"/>
                </a:solidFill>
                <a:latin typeface="微软雅黑" pitchFamily="34" charset="-122"/>
                <a:ea typeface="微软雅黑" pitchFamily="34" charset="-122"/>
              </a:rPr>
              <a:t>事件的和（并）</a:t>
            </a:r>
            <a:endParaRPr lang="zh-CN" altLang="zh-CN" b="1" smtClean="0">
              <a:solidFill>
                <a:schemeClr val="bg1"/>
              </a:solidFill>
              <a:latin typeface="微软雅黑" pitchFamily="34" charset="-122"/>
              <a:ea typeface="微软雅黑" pitchFamily="34" charset="-122"/>
            </a:endParaRPr>
          </a:p>
        </p:txBody>
      </p:sp>
      <p:sp>
        <p:nvSpPr>
          <p:cNvPr id="19" name="MH_Other_10"/>
          <p:cNvSpPr/>
          <p:nvPr>
            <p:custDataLst>
              <p:tags r:id="rId10"/>
            </p:custDataLst>
          </p:nvPr>
        </p:nvSpPr>
        <p:spPr>
          <a:xfrm>
            <a:off x="1400144" y="1408099"/>
            <a:ext cx="830775" cy="750888"/>
          </a:xfrm>
          <a:prstGeom prst="ellipse">
            <a:avLst/>
          </a:prstGeom>
          <a:solidFill>
            <a:srgbClr val="FFFFFF"/>
          </a:solidFill>
          <a:ln>
            <a:solidFill>
              <a:schemeClr val="accent3"/>
            </a:solidFill>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smtClean="0">
                <a:solidFill>
                  <a:schemeClr val="accent3"/>
                </a:solidFill>
                <a:latin typeface="微软雅黑" pitchFamily="34" charset="-122"/>
                <a:ea typeface="微软雅黑" pitchFamily="34" charset="-122"/>
              </a:rPr>
              <a:t>3</a:t>
            </a:r>
            <a:r>
              <a:rPr lang="zh-CN" altLang="en-US" sz="2800" b="1" smtClean="0">
                <a:solidFill>
                  <a:schemeClr val="accent3"/>
                </a:solidFill>
                <a:latin typeface="微软雅黑" pitchFamily="34" charset="-122"/>
                <a:ea typeface="微软雅黑" pitchFamily="34" charset="-122"/>
              </a:rPr>
              <a:t>）</a:t>
            </a:r>
            <a:endParaRPr lang="zh-CN" altLang="en-US" sz="2800" b="1">
              <a:solidFill>
                <a:schemeClr val="accent3"/>
              </a:solidFill>
              <a:latin typeface="微软雅黑" pitchFamily="34" charset="-122"/>
              <a:ea typeface="微软雅黑" pitchFamily="34" charset="-122"/>
            </a:endParaRPr>
          </a:p>
        </p:txBody>
      </p:sp>
      <p:sp>
        <p:nvSpPr>
          <p:cNvPr id="22" name="圆角矩形 21"/>
          <p:cNvSpPr/>
          <p:nvPr/>
        </p:nvSpPr>
        <p:spPr>
          <a:xfrm>
            <a:off x="881026" y="2722994"/>
            <a:ext cx="10327542" cy="396583"/>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25" name="MH_Other_1"/>
          <p:cNvSpPr/>
          <p:nvPr>
            <p:custDataLst>
              <p:tags r:id="rId11"/>
            </p:custDataLst>
          </p:nvPr>
        </p:nvSpPr>
        <p:spPr>
          <a:xfrm>
            <a:off x="1408082" y="4380037"/>
            <a:ext cx="658647" cy="595313"/>
          </a:xfrm>
          <a:prstGeom prst="ellipse">
            <a:avLst/>
          </a:prstGeom>
          <a:solidFill>
            <a:schemeClr val="accent4">
              <a:lumMod val="40000"/>
              <a:lumOff val="6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6" name="MH_Other_2"/>
          <p:cNvSpPr/>
          <p:nvPr>
            <p:custDataLst>
              <p:tags r:id="rId12"/>
            </p:custDataLst>
          </p:nvPr>
        </p:nvSpPr>
        <p:spPr>
          <a:xfrm>
            <a:off x="2265331" y="3743450"/>
            <a:ext cx="388164" cy="350837"/>
          </a:xfrm>
          <a:prstGeom prst="ellipse">
            <a:avLst/>
          </a:prstGeom>
          <a:solidFill>
            <a:schemeClr val="accent4">
              <a:lumMod val="40000"/>
              <a:lumOff val="6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7" name="MH_Other_3"/>
          <p:cNvSpPr/>
          <p:nvPr>
            <p:custDataLst>
              <p:tags r:id="rId13"/>
            </p:custDataLst>
          </p:nvPr>
        </p:nvSpPr>
        <p:spPr>
          <a:xfrm>
            <a:off x="936064" y="4151436"/>
            <a:ext cx="669188" cy="604838"/>
          </a:xfrm>
          <a:prstGeom prst="ellipse">
            <a:avLst/>
          </a:prstGeom>
          <a:solidFill>
            <a:schemeClr val="accent4">
              <a:lumMod val="40000"/>
              <a:lumOff val="6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8" name="MH_Other_4"/>
          <p:cNvSpPr/>
          <p:nvPr>
            <p:custDataLst>
              <p:tags r:id="rId14"/>
            </p:custDataLst>
          </p:nvPr>
        </p:nvSpPr>
        <p:spPr>
          <a:xfrm>
            <a:off x="1820832" y="4494337"/>
            <a:ext cx="532189" cy="481013"/>
          </a:xfrm>
          <a:prstGeom prst="ellipse">
            <a:avLst/>
          </a:prstGeom>
          <a:solidFill>
            <a:schemeClr val="accent4">
              <a:lumMod val="40000"/>
              <a:lumOff val="6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9" name="MH_Other_5"/>
          <p:cNvSpPr/>
          <p:nvPr>
            <p:custDataLst>
              <p:tags r:id="rId15"/>
            </p:custDataLst>
          </p:nvPr>
        </p:nvSpPr>
        <p:spPr>
          <a:xfrm>
            <a:off x="1215465" y="3954587"/>
            <a:ext cx="433829" cy="390525"/>
          </a:xfrm>
          <a:prstGeom prst="ellipse">
            <a:avLst/>
          </a:prstGeom>
          <a:solidFill>
            <a:schemeClr val="accent4">
              <a:lumMod val="40000"/>
              <a:lumOff val="6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CCE34"/>
              </a:solidFill>
              <a:latin typeface="+mn-lt"/>
              <a:ea typeface="+mn-ea"/>
            </a:endParaRPr>
          </a:p>
        </p:txBody>
      </p:sp>
      <p:sp>
        <p:nvSpPr>
          <p:cNvPr id="30" name="MH_Other_6"/>
          <p:cNvSpPr/>
          <p:nvPr>
            <p:custDataLst>
              <p:tags r:id="rId16"/>
            </p:custDataLst>
          </p:nvPr>
        </p:nvSpPr>
        <p:spPr>
          <a:xfrm>
            <a:off x="2222997" y="3645024"/>
            <a:ext cx="103627" cy="93662"/>
          </a:xfrm>
          <a:prstGeom prst="ellipse">
            <a:avLst/>
          </a:prstGeom>
          <a:solidFill>
            <a:schemeClr val="accent4">
              <a:lumMod val="40000"/>
              <a:lumOff val="6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1" name="MH_Other_7"/>
          <p:cNvSpPr/>
          <p:nvPr>
            <p:custDataLst>
              <p:tags r:id="rId17"/>
            </p:custDataLst>
          </p:nvPr>
        </p:nvSpPr>
        <p:spPr>
          <a:xfrm>
            <a:off x="1549898" y="3805362"/>
            <a:ext cx="144025" cy="131763"/>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2" name="MH_Other_8"/>
          <p:cNvSpPr/>
          <p:nvPr>
            <p:custDataLst>
              <p:tags r:id="rId18"/>
            </p:custDataLst>
          </p:nvPr>
        </p:nvSpPr>
        <p:spPr>
          <a:xfrm>
            <a:off x="864626" y="4887020"/>
            <a:ext cx="96602" cy="85725"/>
          </a:xfrm>
          <a:prstGeom prst="ellipse">
            <a:avLst/>
          </a:prstGeom>
          <a:solidFill>
            <a:schemeClr val="accent4">
              <a:lumMod val="40000"/>
              <a:lumOff val="6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3" name="MH_Other_9"/>
          <p:cNvSpPr>
            <a:spLocks noChangeArrowheads="1"/>
          </p:cNvSpPr>
          <p:nvPr>
            <p:custDataLst>
              <p:tags r:id="rId19"/>
            </p:custDataLst>
          </p:nvPr>
        </p:nvSpPr>
        <p:spPr bwMode="auto">
          <a:xfrm>
            <a:off x="1412315" y="3738687"/>
            <a:ext cx="953722" cy="862013"/>
          </a:xfrm>
          <a:prstGeom prst="ellipse">
            <a:avLst/>
          </a:prstGeom>
          <a:solidFill>
            <a:schemeClr val="accent4">
              <a:lumMod val="40000"/>
              <a:lumOff val="60000"/>
            </a:schemeClr>
          </a:solidFill>
          <a:ln w="9525">
            <a:solidFill>
              <a:srgbClr val="979A9C"/>
            </a:solidFill>
            <a:prstDash val="sysDot"/>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30000"/>
              </a:lnSpc>
            </a:pPr>
            <a:endParaRPr lang="zh-CN" altLang="en-US">
              <a:solidFill>
                <a:srgbClr val="FFFFFF"/>
              </a:solidFill>
            </a:endParaRPr>
          </a:p>
        </p:txBody>
      </p:sp>
      <p:sp>
        <p:nvSpPr>
          <p:cNvPr id="34" name="MH_SubTitle_1"/>
          <p:cNvSpPr>
            <a:spLocks noChangeArrowheads="1"/>
          </p:cNvSpPr>
          <p:nvPr>
            <p:custDataLst>
              <p:tags r:id="rId20"/>
            </p:custDataLst>
          </p:nvPr>
        </p:nvSpPr>
        <p:spPr bwMode="auto">
          <a:xfrm>
            <a:off x="1738282" y="4097461"/>
            <a:ext cx="2845550" cy="566738"/>
          </a:xfrm>
          <a:prstGeom prst="roundRect">
            <a:avLst>
              <a:gd name="adj" fmla="val 50000"/>
            </a:avLst>
          </a:prstGeom>
          <a:solidFill>
            <a:schemeClr val="accent4"/>
          </a:solidFill>
          <a:ln w="9525">
            <a:noFill/>
            <a:round/>
          </a:ln>
        </p:spPr>
        <p:txBody>
          <a:bodyPr lIns="21600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b="1">
                <a:solidFill>
                  <a:schemeClr val="bg1"/>
                </a:solidFill>
                <a:latin typeface="微软雅黑" pitchFamily="34" charset="-122"/>
                <a:ea typeface="微软雅黑" pitchFamily="34" charset="-122"/>
              </a:rPr>
              <a:t>事件的积（交）</a:t>
            </a:r>
            <a:endParaRPr lang="da-DK" altLang="zh-CN" b="1">
              <a:solidFill>
                <a:schemeClr val="bg1"/>
              </a:solidFill>
              <a:latin typeface="微软雅黑" pitchFamily="34" charset="-122"/>
              <a:ea typeface="微软雅黑" pitchFamily="34" charset="-122"/>
            </a:endParaRPr>
          </a:p>
        </p:txBody>
      </p:sp>
      <p:sp>
        <p:nvSpPr>
          <p:cNvPr id="35" name="MH_Other_10"/>
          <p:cNvSpPr/>
          <p:nvPr>
            <p:custDataLst>
              <p:tags r:id="rId21"/>
            </p:custDataLst>
          </p:nvPr>
        </p:nvSpPr>
        <p:spPr>
          <a:xfrm>
            <a:off x="1471582" y="4005386"/>
            <a:ext cx="830775" cy="750888"/>
          </a:xfrm>
          <a:prstGeom prst="ellipse">
            <a:avLst/>
          </a:prstGeom>
          <a:solidFill>
            <a:schemeClr val="bg1">
              <a:lumMod val="95000"/>
            </a:schemeClr>
          </a:solidFill>
          <a:ln>
            <a:solidFill>
              <a:schemeClr val="accent4"/>
            </a:solidFill>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altLang="zh-CN" sz="2800" b="1" smtClean="0">
                <a:solidFill>
                  <a:schemeClr val="accent4"/>
                </a:solidFill>
                <a:latin typeface="微软雅黑" pitchFamily="34" charset="-122"/>
                <a:ea typeface="微软雅黑" pitchFamily="34" charset="-122"/>
              </a:rPr>
              <a:t>4</a:t>
            </a:r>
            <a:r>
              <a:rPr lang="zh-CN" altLang="en-US" sz="2800" b="1" smtClean="0">
                <a:solidFill>
                  <a:schemeClr val="accent4"/>
                </a:solidFill>
                <a:latin typeface="微软雅黑" pitchFamily="34" charset="-122"/>
                <a:ea typeface="微软雅黑" pitchFamily="34" charset="-122"/>
              </a:rPr>
              <a:t>）</a:t>
            </a:r>
            <a:endParaRPr lang="zh-CN" altLang="en-US" sz="2800" b="1">
              <a:solidFill>
                <a:schemeClr val="accent4"/>
              </a:solidFill>
              <a:latin typeface="微软雅黑" pitchFamily="34" charset="-122"/>
              <a:ea typeface="微软雅黑" pitchFamily="34" charset="-122"/>
            </a:endParaRPr>
          </a:p>
        </p:txBody>
      </p:sp>
      <p:sp>
        <p:nvSpPr>
          <p:cNvPr id="41" name="圆角矩形 40"/>
          <p:cNvSpPr/>
          <p:nvPr/>
        </p:nvSpPr>
        <p:spPr>
          <a:xfrm>
            <a:off x="881026" y="5684788"/>
            <a:ext cx="10327542" cy="396583"/>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pSp>
        <p:nvGrpSpPr>
          <p:cNvPr id="3" name="组合 2"/>
          <p:cNvGrpSpPr/>
          <p:nvPr/>
        </p:nvGrpSpPr>
        <p:grpSpPr>
          <a:xfrm>
            <a:off x="881026" y="2132856"/>
            <a:ext cx="10644262" cy="507831"/>
            <a:chOff x="881026" y="2132856"/>
            <a:chExt cx="10644262" cy="507831"/>
          </a:xfrm>
        </p:grpSpPr>
        <p:sp>
          <p:nvSpPr>
            <p:cNvPr id="20" name="矩形 19"/>
            <p:cNvSpPr/>
            <p:nvPr/>
          </p:nvSpPr>
          <p:spPr>
            <a:xfrm>
              <a:off x="881026" y="2132856"/>
              <a:ext cx="10644262"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至少有一个发生”的事件，称为事件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的和（并），记</a:t>
              </a:r>
              <a:r>
                <a:rPr lang="zh-CN" altLang="en-US" b="1" smtClean="0">
                  <a:solidFill>
                    <a:srgbClr val="5F5E5C"/>
                  </a:solidFill>
                  <a:latin typeface="微软雅黑" pitchFamily="34" charset="-122"/>
                  <a:ea typeface="微软雅黑" pitchFamily="34" charset="-122"/>
                </a:rPr>
                <a:t>为           。</a:t>
              </a:r>
            </a:p>
          </p:txBody>
        </p:sp>
        <p:graphicFrame>
          <p:nvGraphicFramePr>
            <p:cNvPr id="9" name="对象 8"/>
            <p:cNvGraphicFramePr>
              <a:graphicFrameLocks noChangeAspect="1"/>
            </p:cNvGraphicFramePr>
            <p:nvPr>
              <p:extLst>
                <p:ext uri="{D42A27DB-BD31-4B8C-83A1-F6EECF244321}">
                  <p14:modId xmlns:p14="http://schemas.microsoft.com/office/powerpoint/2010/main" val="3246443596"/>
                </p:ext>
              </p:extLst>
            </p:nvPr>
          </p:nvGraphicFramePr>
          <p:xfrm>
            <a:off x="9146840" y="2244621"/>
            <a:ext cx="720080" cy="347625"/>
          </p:xfrm>
          <a:graphic>
            <a:graphicData uri="http://schemas.openxmlformats.org/presentationml/2006/ole">
              <mc:AlternateContent>
                <mc:Choice xmlns:v="urn:schemas-microsoft-com:vml" Requires="v">
                  <p:oleObj spid="_x0000_s1062" name="Equation" r:id="rId22" imgW="368280" imgH="177480" progId="Equation.DSMT4">
                    <p:embed/>
                  </p:oleObj>
                </mc:Choice>
                <mc:Fallback>
                  <p:oleObj name="Equation" r:id="rId22" imgW="368280" imgH="177480" progId="Equation.DSMT4">
                    <p:embed/>
                    <p:pic>
                      <p:nvPicPr>
                        <p:cNvPr id="0" name="OLE substitute image"/>
                        <p:cNvPicPr/>
                        <p:nvPr/>
                      </p:nvPicPr>
                      <p:blipFill>
                        <a:blip r:embed="rId23"/>
                        <a:stretch>
                          <a:fillRect/>
                        </a:stretch>
                      </p:blipFill>
                      <p:spPr>
                        <a:xfrm>
                          <a:off x="9146840" y="2244621"/>
                          <a:ext cx="720080" cy="347625"/>
                        </a:xfrm>
                        <a:prstGeom prst="rect">
                          <a:avLst/>
                        </a:prstGeom>
                      </p:spPr>
                    </p:pic>
                  </p:oleObj>
                </mc:Fallback>
              </mc:AlternateContent>
            </a:graphicData>
          </a:graphic>
        </p:graphicFrame>
      </p:grpSp>
      <p:grpSp>
        <p:nvGrpSpPr>
          <p:cNvPr id="2" name="组合 1"/>
          <p:cNvGrpSpPr/>
          <p:nvPr/>
        </p:nvGrpSpPr>
        <p:grpSpPr>
          <a:xfrm>
            <a:off x="1023902" y="2708920"/>
            <a:ext cx="10572824" cy="424732"/>
            <a:chOff x="1023902" y="2708920"/>
            <a:chExt cx="10572824" cy="424732"/>
          </a:xfrm>
        </p:grpSpPr>
        <p:sp>
          <p:nvSpPr>
            <p:cNvPr id="21" name="Rectangle 9"/>
            <p:cNvSpPr>
              <a:spLocks noChangeArrowheads="1"/>
            </p:cNvSpPr>
            <p:nvPr/>
          </p:nvSpPr>
          <p:spPr bwMode="auto">
            <a:xfrm>
              <a:off x="1023902" y="2708920"/>
              <a:ext cx="10572824" cy="424732"/>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2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sz="1600">
                  <a:latin typeface="微软雅黑" pitchFamily="34" charset="-122"/>
                  <a:ea typeface="微软雅黑" pitchFamily="34" charset="-122"/>
                </a:rPr>
                <a:t>例</a:t>
              </a:r>
              <a:r>
                <a:rPr lang="en-US" altLang="zh-CN" sz="1600">
                  <a:latin typeface="微软雅黑" pitchFamily="34" charset="-122"/>
                  <a:ea typeface="微软雅黑" pitchFamily="34" charset="-122"/>
                </a:rPr>
                <a:t>4-1</a:t>
              </a:r>
              <a:r>
                <a:rPr lang="zh-CN" altLang="en-US" sz="1600">
                  <a:latin typeface="微软雅黑" pitchFamily="34" charset="-122"/>
                  <a:ea typeface="微软雅黑" pitchFamily="34" charset="-122"/>
                </a:rPr>
                <a:t>中</a:t>
              </a:r>
              <a:r>
                <a:rPr lang="zh-CN" altLang="en-US" sz="1600" smtClean="0">
                  <a:latin typeface="微软雅黑" pitchFamily="34" charset="-122"/>
                  <a:ea typeface="微软雅黑" pitchFamily="34" charset="-122"/>
                </a:rPr>
                <a:t>，</a:t>
              </a:r>
              <a:endParaRPr lang="en-US" altLang="zh-CN" sz="1600">
                <a:latin typeface="微软雅黑" pitchFamily="34" charset="-122"/>
                <a:ea typeface="微软雅黑" pitchFamily="34" charset="-122"/>
              </a:endParaRPr>
            </a:p>
          </p:txBody>
        </p:sp>
        <p:graphicFrame>
          <p:nvGraphicFramePr>
            <p:cNvPr id="10" name="对象 9"/>
            <p:cNvGraphicFramePr>
              <a:graphicFrameLocks noChangeAspect="1"/>
            </p:cNvGraphicFramePr>
            <p:nvPr>
              <p:extLst>
                <p:ext uri="{D42A27DB-BD31-4B8C-83A1-F6EECF244321}">
                  <p14:modId xmlns:p14="http://schemas.microsoft.com/office/powerpoint/2010/main" val="1269510599"/>
                </p:ext>
              </p:extLst>
            </p:nvPr>
          </p:nvGraphicFramePr>
          <p:xfrm>
            <a:off x="3143672" y="2766997"/>
            <a:ext cx="1071216" cy="329605"/>
          </p:xfrm>
          <a:graphic>
            <a:graphicData uri="http://schemas.openxmlformats.org/presentationml/2006/ole">
              <mc:AlternateContent>
                <mc:Choice xmlns:v="urn:schemas-microsoft-com:vml" Requires="v">
                  <p:oleObj spid="_x0000_s1063" name="Equation" r:id="rId24" imgW="660240" imgH="203040" progId="Equation.DSMT4">
                    <p:embed/>
                  </p:oleObj>
                </mc:Choice>
                <mc:Fallback>
                  <p:oleObj name="Equation" r:id="rId24" imgW="660240" imgH="203040" progId="Equation.DSMT4">
                    <p:embed/>
                    <p:pic>
                      <p:nvPicPr>
                        <p:cNvPr id="0" name="OLE substitute image"/>
                        <p:cNvPicPr/>
                        <p:nvPr/>
                      </p:nvPicPr>
                      <p:blipFill>
                        <a:blip r:embed="rId25"/>
                        <a:stretch>
                          <a:fillRect/>
                        </a:stretch>
                      </p:blipFill>
                      <p:spPr>
                        <a:xfrm>
                          <a:off x="3143672" y="2766997"/>
                          <a:ext cx="1071216" cy="329605"/>
                        </a:xfrm>
                        <a:prstGeom prst="rect">
                          <a:avLst/>
                        </a:prstGeom>
                      </p:spPr>
                    </p:pic>
                  </p:oleObj>
                </mc:Fallback>
              </mc:AlternateContent>
            </a:graphicData>
          </a:graphic>
        </p:graphicFrame>
      </p:grpSp>
      <p:grpSp>
        <p:nvGrpSpPr>
          <p:cNvPr id="4" name="组合 3"/>
          <p:cNvGrpSpPr/>
          <p:nvPr/>
        </p:nvGrpSpPr>
        <p:grpSpPr>
          <a:xfrm>
            <a:off x="1095340" y="5049816"/>
            <a:ext cx="10572824" cy="507831"/>
            <a:chOff x="1095340" y="5049816"/>
            <a:chExt cx="10572824" cy="507831"/>
          </a:xfrm>
        </p:grpSpPr>
        <p:sp>
          <p:nvSpPr>
            <p:cNvPr id="36" name="矩形 35"/>
            <p:cNvSpPr/>
            <p:nvPr/>
          </p:nvSpPr>
          <p:spPr>
            <a:xfrm>
              <a:off x="1095340" y="5049816"/>
              <a:ext cx="1057282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同时发生”的事件，称为事件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的积（交），记</a:t>
              </a:r>
              <a:r>
                <a:rPr lang="zh-CN" altLang="en-US" b="1" smtClean="0">
                  <a:solidFill>
                    <a:srgbClr val="5F5E5C"/>
                  </a:solidFill>
                  <a:latin typeface="微软雅黑" pitchFamily="34" charset="-122"/>
                  <a:ea typeface="微软雅黑" pitchFamily="34" charset="-122"/>
                </a:rPr>
                <a:t>为         或</a:t>
              </a:r>
              <a:r>
                <a:rPr lang="zh-CN" altLang="en-US" b="1">
                  <a:solidFill>
                    <a:srgbClr val="5F5E5C"/>
                  </a:solidFill>
                  <a:latin typeface="微软雅黑" pitchFamily="34" charset="-122"/>
                  <a:ea typeface="微软雅黑" pitchFamily="34" charset="-122"/>
                </a:rPr>
                <a:t>简记为</a:t>
              </a:r>
              <a:r>
                <a:rPr lang="en-US" altLang="zh-CN" b="1">
                  <a:solidFill>
                    <a:srgbClr val="5F5E5C"/>
                  </a:solidFill>
                  <a:latin typeface="微软雅黑" pitchFamily="34" charset="-122"/>
                  <a:ea typeface="微软雅黑" pitchFamily="34" charset="-122"/>
                </a:rPr>
                <a:t>AB</a:t>
              </a:r>
              <a:r>
                <a:rPr lang="zh-CN" altLang="en-US" b="1">
                  <a:solidFill>
                    <a:srgbClr val="5F5E5C"/>
                  </a:solidFill>
                  <a:latin typeface="微软雅黑" pitchFamily="34" charset="-122"/>
                  <a:ea typeface="微软雅黑" pitchFamily="34" charset="-122"/>
                </a:rPr>
                <a:t>。</a:t>
              </a:r>
              <a:endParaRPr lang="zh-CN" altLang="en-US" b="1" smtClean="0">
                <a:solidFill>
                  <a:srgbClr val="5F5E5C"/>
                </a:solidFill>
                <a:latin typeface="微软雅黑" pitchFamily="34" charset="-122"/>
                <a:ea typeface="微软雅黑" pitchFamily="34" charset="-122"/>
              </a:endParaRPr>
            </a:p>
          </p:txBody>
        </p:sp>
        <p:graphicFrame>
          <p:nvGraphicFramePr>
            <p:cNvPr id="12" name="对象 11"/>
            <p:cNvGraphicFramePr>
              <a:graphicFrameLocks noChangeAspect="1"/>
            </p:cNvGraphicFramePr>
            <p:nvPr>
              <p:extLst>
                <p:ext uri="{D42A27DB-BD31-4B8C-83A1-F6EECF244321}">
                  <p14:modId xmlns:p14="http://schemas.microsoft.com/office/powerpoint/2010/main" val="3969750455"/>
                </p:ext>
              </p:extLst>
            </p:nvPr>
          </p:nvGraphicFramePr>
          <p:xfrm>
            <a:off x="8184232" y="5210720"/>
            <a:ext cx="634918" cy="306512"/>
          </p:xfrm>
          <a:graphic>
            <a:graphicData uri="http://schemas.openxmlformats.org/presentationml/2006/ole">
              <mc:AlternateContent>
                <mc:Choice xmlns:v="urn:schemas-microsoft-com:vml" Requires="v">
                  <p:oleObj spid="_x0000_s1064" name="Equation" r:id="rId26" imgW="368280" imgH="177480" progId="Equation.DSMT4">
                    <p:embed/>
                  </p:oleObj>
                </mc:Choice>
                <mc:Fallback>
                  <p:oleObj name="Equation" r:id="rId26" imgW="368280" imgH="177480" progId="Equation.DSMT4">
                    <p:embed/>
                    <p:pic>
                      <p:nvPicPr>
                        <p:cNvPr id="0" name="OLE substitute image"/>
                        <p:cNvPicPr/>
                        <p:nvPr/>
                      </p:nvPicPr>
                      <p:blipFill>
                        <a:blip r:embed="rId27"/>
                        <a:stretch>
                          <a:fillRect/>
                        </a:stretch>
                      </p:blipFill>
                      <p:spPr>
                        <a:xfrm>
                          <a:off x="8184232" y="5210720"/>
                          <a:ext cx="634918" cy="306512"/>
                        </a:xfrm>
                        <a:prstGeom prst="rect">
                          <a:avLst/>
                        </a:prstGeom>
                      </p:spPr>
                    </p:pic>
                  </p:oleObj>
                </mc:Fallback>
              </mc:AlternateContent>
            </a:graphicData>
          </a:graphic>
        </p:graphicFrame>
      </p:grpSp>
      <p:grpSp>
        <p:nvGrpSpPr>
          <p:cNvPr id="5" name="组合 4"/>
          <p:cNvGrpSpPr/>
          <p:nvPr/>
        </p:nvGrpSpPr>
        <p:grpSpPr>
          <a:xfrm>
            <a:off x="995784" y="5668564"/>
            <a:ext cx="10572824" cy="424732"/>
            <a:chOff x="995784" y="5668564"/>
            <a:chExt cx="10572824" cy="424732"/>
          </a:xfrm>
        </p:grpSpPr>
        <p:sp>
          <p:nvSpPr>
            <p:cNvPr id="40" name="Rectangle 9"/>
            <p:cNvSpPr>
              <a:spLocks noChangeArrowheads="1"/>
            </p:cNvSpPr>
            <p:nvPr/>
          </p:nvSpPr>
          <p:spPr bwMode="auto">
            <a:xfrm>
              <a:off x="995784" y="5668564"/>
              <a:ext cx="10572824" cy="424732"/>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2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sz="1600">
                  <a:latin typeface="微软雅黑" pitchFamily="34" charset="-122"/>
                  <a:ea typeface="微软雅黑" pitchFamily="34" charset="-122"/>
                </a:rPr>
                <a:t>例</a:t>
              </a:r>
              <a:r>
                <a:rPr lang="en-US" altLang="zh-CN" sz="1600">
                  <a:latin typeface="微软雅黑" pitchFamily="34" charset="-122"/>
                  <a:ea typeface="微软雅黑" pitchFamily="34" charset="-122"/>
                </a:rPr>
                <a:t>4-1</a:t>
              </a:r>
              <a:r>
                <a:rPr lang="zh-CN" altLang="en-US" sz="1600" smtClean="0">
                  <a:latin typeface="微软雅黑" pitchFamily="34" charset="-122"/>
                  <a:ea typeface="微软雅黑" pitchFamily="34" charset="-122"/>
                </a:rPr>
                <a:t>中，</a:t>
              </a:r>
              <a:endParaRPr lang="en-US" altLang="zh-CN" sz="1600">
                <a:latin typeface="微软雅黑" pitchFamily="34" charset="-122"/>
                <a:ea typeface="微软雅黑" pitchFamily="34" charset="-122"/>
              </a:endParaRPr>
            </a:p>
          </p:txBody>
        </p:sp>
        <p:graphicFrame>
          <p:nvGraphicFramePr>
            <p:cNvPr id="14" name="对象 13"/>
            <p:cNvGraphicFramePr>
              <a:graphicFrameLocks noChangeAspect="1"/>
            </p:cNvGraphicFramePr>
            <p:nvPr>
              <p:extLst>
                <p:ext uri="{D42A27DB-BD31-4B8C-83A1-F6EECF244321}">
                  <p14:modId xmlns:p14="http://schemas.microsoft.com/office/powerpoint/2010/main" val="1261489541"/>
                </p:ext>
              </p:extLst>
            </p:nvPr>
          </p:nvGraphicFramePr>
          <p:xfrm>
            <a:off x="3161057" y="5751725"/>
            <a:ext cx="3891206" cy="316037"/>
          </p:xfrm>
          <a:graphic>
            <a:graphicData uri="http://schemas.openxmlformats.org/presentationml/2006/ole">
              <mc:AlternateContent>
                <mc:Choice xmlns:v="urn:schemas-microsoft-com:vml" Requires="v">
                  <p:oleObj spid="_x0000_s1065" name="Equation" r:id="rId28" imgW="2501640" imgH="203040" progId="Equation.DSMT4">
                    <p:embed/>
                  </p:oleObj>
                </mc:Choice>
                <mc:Fallback>
                  <p:oleObj name="Equation" r:id="rId28" imgW="2501640" imgH="203040" progId="Equation.DSMT4">
                    <p:embed/>
                    <p:pic>
                      <p:nvPicPr>
                        <p:cNvPr id="0" name="OLE substitute image"/>
                        <p:cNvPicPr/>
                        <p:nvPr/>
                      </p:nvPicPr>
                      <p:blipFill>
                        <a:blip r:embed="rId29"/>
                        <a:stretch>
                          <a:fillRect/>
                        </a:stretch>
                      </p:blipFill>
                      <p:spPr>
                        <a:xfrm>
                          <a:off x="3161057" y="5751725"/>
                          <a:ext cx="3891206" cy="316037"/>
                        </a:xfrm>
                        <a:prstGeom prst="rect">
                          <a:avLst/>
                        </a:prstGeom>
                      </p:spPr>
                    </p:pic>
                  </p:oleObj>
                </mc:Fallback>
              </mc:AlternateContent>
            </a:graphicData>
          </a:graphic>
        </p:graphicFrame>
      </p:grpSp>
    </p:spTree>
    <p:extLst>
      <p:ext uri="{BB962C8B-B14F-4D97-AF65-F5344CB8AC3E}">
        <p14:creationId xmlns:p14="http://schemas.microsoft.com/office/powerpoint/2010/main" val="2008695052"/>
      </p:ext>
    </p:extLst>
  </p:cSld>
  <p:clrMapOvr>
    <a:masterClrMapping/>
  </p:clrMapOvr>
  <p:transition spd="slow">
    <p:randomBar dir="vert"/>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MH_Other_2"/>
          <p:cNvSpPr/>
          <p:nvPr>
            <p:custDataLst>
              <p:tags r:id="rId2"/>
            </p:custDataLst>
          </p:nvPr>
        </p:nvSpPr>
        <p:spPr>
          <a:xfrm>
            <a:off x="2193893" y="1146163"/>
            <a:ext cx="388164" cy="350837"/>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8" name="MH_Other_3"/>
          <p:cNvSpPr/>
          <p:nvPr>
            <p:custDataLst>
              <p:tags r:id="rId3"/>
            </p:custDataLst>
          </p:nvPr>
        </p:nvSpPr>
        <p:spPr>
          <a:xfrm>
            <a:off x="864626" y="1554149"/>
            <a:ext cx="669188" cy="604838"/>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1" name="MH_Other_5"/>
          <p:cNvSpPr/>
          <p:nvPr>
            <p:custDataLst>
              <p:tags r:id="rId4"/>
            </p:custDataLst>
          </p:nvPr>
        </p:nvSpPr>
        <p:spPr>
          <a:xfrm>
            <a:off x="1144027" y="1357300"/>
            <a:ext cx="433829" cy="390525"/>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CCE34"/>
              </a:solidFill>
              <a:latin typeface="+mn-lt"/>
              <a:ea typeface="+mn-ea"/>
            </a:endParaRPr>
          </a:p>
        </p:txBody>
      </p:sp>
      <p:sp>
        <p:nvSpPr>
          <p:cNvPr id="13" name="MH_Other_6"/>
          <p:cNvSpPr/>
          <p:nvPr>
            <p:custDataLst>
              <p:tags r:id="rId5"/>
            </p:custDataLst>
          </p:nvPr>
        </p:nvSpPr>
        <p:spPr>
          <a:xfrm>
            <a:off x="2151559" y="1047737"/>
            <a:ext cx="103627" cy="93662"/>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5" name="MH_Other_7"/>
          <p:cNvSpPr/>
          <p:nvPr>
            <p:custDataLst>
              <p:tags r:id="rId6"/>
            </p:custDataLst>
          </p:nvPr>
        </p:nvSpPr>
        <p:spPr>
          <a:xfrm>
            <a:off x="1478460" y="1208075"/>
            <a:ext cx="144025" cy="131763"/>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6" name="MH_Other_8"/>
          <p:cNvSpPr/>
          <p:nvPr>
            <p:custDataLst>
              <p:tags r:id="rId7"/>
            </p:custDataLst>
          </p:nvPr>
        </p:nvSpPr>
        <p:spPr>
          <a:xfrm>
            <a:off x="1086877" y="2217725"/>
            <a:ext cx="96602" cy="85725"/>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7" name="MH_Other_9"/>
          <p:cNvSpPr>
            <a:spLocks noChangeArrowheads="1"/>
          </p:cNvSpPr>
          <p:nvPr>
            <p:custDataLst>
              <p:tags r:id="rId8"/>
            </p:custDataLst>
          </p:nvPr>
        </p:nvSpPr>
        <p:spPr bwMode="auto">
          <a:xfrm>
            <a:off x="1340877" y="1141400"/>
            <a:ext cx="953722" cy="862013"/>
          </a:xfrm>
          <a:prstGeom prst="ellipse">
            <a:avLst/>
          </a:prstGeom>
          <a:noFill/>
          <a:ln w="9525">
            <a:solidFill>
              <a:srgbClr val="979A9C"/>
            </a:solidFill>
            <a:prstDash val="sysDot"/>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30000"/>
              </a:lnSpc>
            </a:pPr>
            <a:endParaRPr lang="zh-CN" altLang="en-US">
              <a:solidFill>
                <a:srgbClr val="FFFFFF"/>
              </a:solidFill>
            </a:endParaRPr>
          </a:p>
        </p:txBody>
      </p:sp>
      <p:sp>
        <p:nvSpPr>
          <p:cNvPr id="18" name="MH_SubTitle_1"/>
          <p:cNvSpPr>
            <a:spLocks noChangeArrowheads="1"/>
          </p:cNvSpPr>
          <p:nvPr>
            <p:custDataLst>
              <p:tags r:id="rId9"/>
            </p:custDataLst>
          </p:nvPr>
        </p:nvSpPr>
        <p:spPr bwMode="auto">
          <a:xfrm>
            <a:off x="1666845" y="1500174"/>
            <a:ext cx="2772972" cy="566738"/>
          </a:xfrm>
          <a:prstGeom prst="roundRect">
            <a:avLst>
              <a:gd name="adj" fmla="val 50000"/>
            </a:avLst>
          </a:prstGeom>
          <a:solidFill>
            <a:schemeClr val="accent1"/>
          </a:solidFill>
          <a:ln w="9525">
            <a:noFill/>
            <a:round/>
          </a:ln>
        </p:spPr>
        <p:txBody>
          <a:bodyPr lIns="21600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b="1">
                <a:solidFill>
                  <a:schemeClr val="bg1"/>
                </a:solidFill>
                <a:latin typeface="微软雅黑" pitchFamily="34" charset="-122"/>
                <a:ea typeface="微软雅黑" pitchFamily="34" charset="-122"/>
              </a:rPr>
              <a:t>事件的差</a:t>
            </a:r>
            <a:endParaRPr lang="zh-CN" altLang="zh-CN" b="1" smtClean="0">
              <a:solidFill>
                <a:schemeClr val="bg1"/>
              </a:solidFill>
              <a:latin typeface="微软雅黑" pitchFamily="34" charset="-122"/>
              <a:ea typeface="微软雅黑" pitchFamily="34" charset="-122"/>
            </a:endParaRPr>
          </a:p>
        </p:txBody>
      </p:sp>
      <p:sp>
        <p:nvSpPr>
          <p:cNvPr id="19" name="MH_Other_10"/>
          <p:cNvSpPr/>
          <p:nvPr>
            <p:custDataLst>
              <p:tags r:id="rId10"/>
            </p:custDataLst>
          </p:nvPr>
        </p:nvSpPr>
        <p:spPr>
          <a:xfrm>
            <a:off x="1400144" y="1408099"/>
            <a:ext cx="830775" cy="750888"/>
          </a:xfrm>
          <a:prstGeom prst="ellipse">
            <a:avLst/>
          </a:prstGeom>
          <a:solidFill>
            <a:srgbClr val="FFFFFF"/>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smtClean="0">
                <a:solidFill>
                  <a:schemeClr val="accent1">
                    <a:lumMod val="75000"/>
                  </a:schemeClr>
                </a:solidFill>
                <a:latin typeface="微软雅黑" pitchFamily="34" charset="-122"/>
                <a:ea typeface="微软雅黑" pitchFamily="34" charset="-122"/>
              </a:rPr>
              <a:t>5</a:t>
            </a:r>
            <a:r>
              <a:rPr lang="zh-CN" altLang="en-US" sz="2800" b="1" smtClean="0">
                <a:solidFill>
                  <a:schemeClr val="accent1">
                    <a:lumMod val="75000"/>
                  </a:schemeClr>
                </a:solidFill>
                <a:latin typeface="微软雅黑" pitchFamily="34" charset="-122"/>
                <a:ea typeface="微软雅黑" pitchFamily="34" charset="-122"/>
              </a:rPr>
              <a:t>）</a:t>
            </a:r>
            <a:endParaRPr lang="zh-CN" altLang="en-US" sz="2800" b="1">
              <a:solidFill>
                <a:schemeClr val="accent1">
                  <a:lumMod val="75000"/>
                </a:schemeClr>
              </a:solidFill>
              <a:latin typeface="微软雅黑" pitchFamily="34" charset="-122"/>
              <a:ea typeface="微软雅黑" pitchFamily="34" charset="-122"/>
            </a:endParaRPr>
          </a:p>
        </p:txBody>
      </p:sp>
      <p:sp>
        <p:nvSpPr>
          <p:cNvPr id="22" name="圆角矩形 21"/>
          <p:cNvSpPr/>
          <p:nvPr/>
        </p:nvSpPr>
        <p:spPr>
          <a:xfrm>
            <a:off x="881026" y="2722994"/>
            <a:ext cx="10327542" cy="396583"/>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25" name="MH_Other_1"/>
          <p:cNvSpPr/>
          <p:nvPr>
            <p:custDataLst>
              <p:tags r:id="rId11"/>
            </p:custDataLst>
          </p:nvPr>
        </p:nvSpPr>
        <p:spPr>
          <a:xfrm>
            <a:off x="1408082" y="4531369"/>
            <a:ext cx="658647" cy="595313"/>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6" name="MH_Other_2"/>
          <p:cNvSpPr/>
          <p:nvPr>
            <p:custDataLst>
              <p:tags r:id="rId12"/>
            </p:custDataLst>
          </p:nvPr>
        </p:nvSpPr>
        <p:spPr>
          <a:xfrm>
            <a:off x="2265331" y="3894782"/>
            <a:ext cx="388164" cy="350837"/>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7" name="MH_Other_3"/>
          <p:cNvSpPr/>
          <p:nvPr>
            <p:custDataLst>
              <p:tags r:id="rId13"/>
            </p:custDataLst>
          </p:nvPr>
        </p:nvSpPr>
        <p:spPr>
          <a:xfrm>
            <a:off x="936064" y="4302768"/>
            <a:ext cx="669188" cy="604838"/>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8" name="MH_Other_4"/>
          <p:cNvSpPr/>
          <p:nvPr>
            <p:custDataLst>
              <p:tags r:id="rId14"/>
            </p:custDataLst>
          </p:nvPr>
        </p:nvSpPr>
        <p:spPr>
          <a:xfrm>
            <a:off x="1820832" y="4645669"/>
            <a:ext cx="532189" cy="481013"/>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29" name="MH_Other_5"/>
          <p:cNvSpPr/>
          <p:nvPr>
            <p:custDataLst>
              <p:tags r:id="rId15"/>
            </p:custDataLst>
          </p:nvPr>
        </p:nvSpPr>
        <p:spPr>
          <a:xfrm>
            <a:off x="1215465" y="4105919"/>
            <a:ext cx="433829" cy="390525"/>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CCE34"/>
              </a:solidFill>
              <a:latin typeface="+mn-lt"/>
              <a:ea typeface="+mn-ea"/>
            </a:endParaRPr>
          </a:p>
        </p:txBody>
      </p:sp>
      <p:sp>
        <p:nvSpPr>
          <p:cNvPr id="30" name="MH_Other_6"/>
          <p:cNvSpPr/>
          <p:nvPr>
            <p:custDataLst>
              <p:tags r:id="rId16"/>
            </p:custDataLst>
          </p:nvPr>
        </p:nvSpPr>
        <p:spPr>
          <a:xfrm>
            <a:off x="2222997" y="3796356"/>
            <a:ext cx="103627" cy="93662"/>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1" name="MH_Other_7"/>
          <p:cNvSpPr/>
          <p:nvPr>
            <p:custDataLst>
              <p:tags r:id="rId17"/>
            </p:custDataLst>
          </p:nvPr>
        </p:nvSpPr>
        <p:spPr>
          <a:xfrm>
            <a:off x="1549898" y="3956694"/>
            <a:ext cx="144025" cy="131763"/>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2" name="MH_Other_8"/>
          <p:cNvSpPr/>
          <p:nvPr>
            <p:custDataLst>
              <p:tags r:id="rId18"/>
            </p:custDataLst>
          </p:nvPr>
        </p:nvSpPr>
        <p:spPr>
          <a:xfrm>
            <a:off x="864626" y="5038352"/>
            <a:ext cx="96602" cy="85725"/>
          </a:xfrm>
          <a:prstGeom prst="ellipse">
            <a:avLst/>
          </a:prstGeom>
          <a:solidFill>
            <a:schemeClr val="accent2">
              <a:lumMod val="20000"/>
              <a:lumOff val="80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33" name="MH_Other_9"/>
          <p:cNvSpPr>
            <a:spLocks noChangeArrowheads="1"/>
          </p:cNvSpPr>
          <p:nvPr>
            <p:custDataLst>
              <p:tags r:id="rId19"/>
            </p:custDataLst>
          </p:nvPr>
        </p:nvSpPr>
        <p:spPr bwMode="auto">
          <a:xfrm>
            <a:off x="1412315" y="3890019"/>
            <a:ext cx="953722" cy="862013"/>
          </a:xfrm>
          <a:prstGeom prst="ellipse">
            <a:avLst/>
          </a:prstGeom>
          <a:solidFill>
            <a:schemeClr val="accent2">
              <a:lumMod val="20000"/>
              <a:lumOff val="80000"/>
            </a:schemeClr>
          </a:solidFill>
          <a:ln w="9525">
            <a:solidFill>
              <a:srgbClr val="979A9C"/>
            </a:solidFill>
            <a:prstDash val="sysDot"/>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30000"/>
              </a:lnSpc>
            </a:pPr>
            <a:endParaRPr lang="zh-CN" altLang="en-US">
              <a:solidFill>
                <a:srgbClr val="FFFFFF"/>
              </a:solidFill>
            </a:endParaRPr>
          </a:p>
        </p:txBody>
      </p:sp>
      <p:sp>
        <p:nvSpPr>
          <p:cNvPr id="34" name="MH_SubTitle_1"/>
          <p:cNvSpPr>
            <a:spLocks noChangeArrowheads="1"/>
          </p:cNvSpPr>
          <p:nvPr>
            <p:custDataLst>
              <p:tags r:id="rId20"/>
            </p:custDataLst>
          </p:nvPr>
        </p:nvSpPr>
        <p:spPr bwMode="auto">
          <a:xfrm>
            <a:off x="1738282" y="4248793"/>
            <a:ext cx="2701535" cy="566738"/>
          </a:xfrm>
          <a:prstGeom prst="roundRect">
            <a:avLst>
              <a:gd name="adj" fmla="val 50000"/>
            </a:avLst>
          </a:prstGeom>
          <a:solidFill>
            <a:schemeClr val="accent2"/>
          </a:solidFill>
          <a:ln w="9525">
            <a:noFill/>
            <a:round/>
          </a:ln>
        </p:spPr>
        <p:txBody>
          <a:bodyPr lIns="21600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b="1">
                <a:solidFill>
                  <a:schemeClr val="bg1"/>
                </a:solidFill>
                <a:latin typeface="微软雅黑" pitchFamily="34" charset="-122"/>
                <a:ea typeface="微软雅黑" pitchFamily="34" charset="-122"/>
              </a:rPr>
              <a:t>互不相容事件</a:t>
            </a:r>
            <a:endParaRPr lang="da-DK" altLang="zh-CN" b="1">
              <a:solidFill>
                <a:schemeClr val="bg1"/>
              </a:solidFill>
              <a:latin typeface="微软雅黑" pitchFamily="34" charset="-122"/>
              <a:ea typeface="微软雅黑" pitchFamily="34" charset="-122"/>
            </a:endParaRPr>
          </a:p>
        </p:txBody>
      </p:sp>
      <p:sp>
        <p:nvSpPr>
          <p:cNvPr id="35" name="MH_Other_10"/>
          <p:cNvSpPr/>
          <p:nvPr>
            <p:custDataLst>
              <p:tags r:id="rId21"/>
            </p:custDataLst>
          </p:nvPr>
        </p:nvSpPr>
        <p:spPr>
          <a:xfrm>
            <a:off x="1471582" y="4156718"/>
            <a:ext cx="830775" cy="750888"/>
          </a:xfrm>
          <a:prstGeom prst="ellipse">
            <a:avLst/>
          </a:prstGeom>
          <a:solidFill>
            <a:schemeClr val="bg1"/>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altLang="zh-CN" sz="2800" b="1" smtClean="0">
                <a:solidFill>
                  <a:schemeClr val="accent2"/>
                </a:solidFill>
                <a:latin typeface="微软雅黑" pitchFamily="34" charset="-122"/>
                <a:ea typeface="微软雅黑" pitchFamily="34" charset="-122"/>
              </a:rPr>
              <a:t>6</a:t>
            </a:r>
            <a:r>
              <a:rPr lang="zh-CN" altLang="en-US" sz="2800" b="1" smtClean="0">
                <a:solidFill>
                  <a:schemeClr val="accent2"/>
                </a:solidFill>
                <a:latin typeface="微软雅黑" pitchFamily="34" charset="-122"/>
                <a:ea typeface="微软雅黑" pitchFamily="34" charset="-122"/>
              </a:rPr>
              <a:t>）</a:t>
            </a:r>
            <a:endParaRPr lang="zh-CN" altLang="en-US" sz="2800" b="1">
              <a:solidFill>
                <a:schemeClr val="accent2"/>
              </a:solidFill>
              <a:latin typeface="微软雅黑" pitchFamily="34" charset="-122"/>
              <a:ea typeface="微软雅黑" pitchFamily="34" charset="-122"/>
            </a:endParaRPr>
          </a:p>
        </p:txBody>
      </p:sp>
      <p:sp>
        <p:nvSpPr>
          <p:cNvPr id="41" name="圆角矩形 40"/>
          <p:cNvSpPr/>
          <p:nvPr/>
        </p:nvSpPr>
        <p:spPr>
          <a:xfrm>
            <a:off x="881026" y="5596556"/>
            <a:ext cx="10327542" cy="396583"/>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pSp>
        <p:nvGrpSpPr>
          <p:cNvPr id="2" name="组合 1"/>
          <p:cNvGrpSpPr/>
          <p:nvPr/>
        </p:nvGrpSpPr>
        <p:grpSpPr>
          <a:xfrm>
            <a:off x="881026" y="2132856"/>
            <a:ext cx="10644262" cy="507831"/>
            <a:chOff x="881026" y="2132856"/>
            <a:chExt cx="10644262" cy="507831"/>
          </a:xfrm>
        </p:grpSpPr>
        <p:sp>
          <p:nvSpPr>
            <p:cNvPr id="20" name="矩形 19"/>
            <p:cNvSpPr/>
            <p:nvPr/>
          </p:nvSpPr>
          <p:spPr>
            <a:xfrm>
              <a:off x="881026" y="2132856"/>
              <a:ext cx="10644262"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发生而事件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不发生”的事件，称为事件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差，记</a:t>
              </a:r>
              <a:r>
                <a:rPr lang="zh-CN" altLang="en-US" b="1" smtClean="0">
                  <a:solidFill>
                    <a:srgbClr val="5F5E5C"/>
                  </a:solidFill>
                  <a:latin typeface="微软雅黑" pitchFamily="34" charset="-122"/>
                  <a:ea typeface="微软雅黑" pitchFamily="34" charset="-122"/>
                </a:rPr>
                <a:t>为          。</a:t>
              </a:r>
            </a:p>
          </p:txBody>
        </p:sp>
        <p:graphicFrame>
          <p:nvGraphicFramePr>
            <p:cNvPr id="9" name="对象 8"/>
            <p:cNvGraphicFramePr>
              <a:graphicFrameLocks noChangeAspect="1"/>
            </p:cNvGraphicFramePr>
            <p:nvPr>
              <p:extLst>
                <p:ext uri="{D42A27DB-BD31-4B8C-83A1-F6EECF244321}">
                  <p14:modId xmlns:p14="http://schemas.microsoft.com/office/powerpoint/2010/main" val="1225922659"/>
                </p:ext>
              </p:extLst>
            </p:nvPr>
          </p:nvGraphicFramePr>
          <p:xfrm>
            <a:off x="7680176" y="2234370"/>
            <a:ext cx="771246" cy="330534"/>
          </p:xfrm>
          <a:graphic>
            <a:graphicData uri="http://schemas.openxmlformats.org/presentationml/2006/ole">
              <mc:AlternateContent>
                <mc:Choice xmlns:v="urn:schemas-microsoft-com:vml" Requires="v">
                  <p:oleObj spid="_x0000_s1066" name="Equation" r:id="rId22" imgW="355320" imgH="152280" progId="Equation.DSMT4">
                    <p:embed/>
                  </p:oleObj>
                </mc:Choice>
                <mc:Fallback>
                  <p:oleObj name="Equation" r:id="rId22" imgW="355320" imgH="152280" progId="Equation.DSMT4">
                    <p:embed/>
                    <p:pic>
                      <p:nvPicPr>
                        <p:cNvPr id="0" name="OLE substitute image"/>
                        <p:cNvPicPr/>
                        <p:nvPr/>
                      </p:nvPicPr>
                      <p:blipFill>
                        <a:blip r:embed="rId23"/>
                        <a:stretch>
                          <a:fillRect/>
                        </a:stretch>
                      </p:blipFill>
                      <p:spPr>
                        <a:xfrm>
                          <a:off x="7680176" y="2234370"/>
                          <a:ext cx="771246" cy="330534"/>
                        </a:xfrm>
                        <a:prstGeom prst="rect">
                          <a:avLst/>
                        </a:prstGeom>
                      </p:spPr>
                    </p:pic>
                  </p:oleObj>
                </mc:Fallback>
              </mc:AlternateContent>
            </a:graphicData>
          </a:graphic>
        </p:graphicFrame>
      </p:grpSp>
      <p:grpSp>
        <p:nvGrpSpPr>
          <p:cNvPr id="3" name="组合 2"/>
          <p:cNvGrpSpPr/>
          <p:nvPr/>
        </p:nvGrpSpPr>
        <p:grpSpPr>
          <a:xfrm>
            <a:off x="1023902" y="2708920"/>
            <a:ext cx="10572824" cy="424732"/>
            <a:chOff x="1023902" y="2708920"/>
            <a:chExt cx="10572824" cy="424732"/>
          </a:xfrm>
        </p:grpSpPr>
        <p:sp>
          <p:nvSpPr>
            <p:cNvPr id="21" name="Rectangle 9"/>
            <p:cNvSpPr>
              <a:spLocks noChangeArrowheads="1"/>
            </p:cNvSpPr>
            <p:nvPr/>
          </p:nvSpPr>
          <p:spPr bwMode="auto">
            <a:xfrm>
              <a:off x="1023902" y="2708920"/>
              <a:ext cx="10572824" cy="424732"/>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2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sz="1600">
                  <a:latin typeface="微软雅黑" pitchFamily="34" charset="-122"/>
                  <a:ea typeface="微软雅黑" pitchFamily="34" charset="-122"/>
                </a:rPr>
                <a:t>例</a:t>
              </a:r>
              <a:r>
                <a:rPr lang="en-US" altLang="zh-CN" sz="1600">
                  <a:latin typeface="微软雅黑" pitchFamily="34" charset="-122"/>
                  <a:ea typeface="微软雅黑" pitchFamily="34" charset="-122"/>
                </a:rPr>
                <a:t>4-1</a:t>
              </a:r>
              <a:r>
                <a:rPr lang="zh-CN" altLang="en-US" sz="1600">
                  <a:latin typeface="微软雅黑" pitchFamily="34" charset="-122"/>
                  <a:ea typeface="微软雅黑" pitchFamily="34" charset="-122"/>
                </a:rPr>
                <a:t>中</a:t>
              </a:r>
              <a:r>
                <a:rPr lang="zh-CN" altLang="en-US" sz="1600" smtClean="0">
                  <a:latin typeface="微软雅黑" pitchFamily="34" charset="-122"/>
                  <a:ea typeface="微软雅黑" pitchFamily="34" charset="-122"/>
                </a:rPr>
                <a:t>，</a:t>
              </a:r>
              <a:endParaRPr lang="en-US" altLang="zh-CN" sz="1600">
                <a:latin typeface="微软雅黑" pitchFamily="34" charset="-122"/>
                <a:ea typeface="微软雅黑" pitchFamily="34" charset="-122"/>
              </a:endParaRPr>
            </a:p>
          </p:txBody>
        </p:sp>
        <p:graphicFrame>
          <p:nvGraphicFramePr>
            <p:cNvPr id="10" name="对象 9"/>
            <p:cNvGraphicFramePr>
              <a:graphicFrameLocks noChangeAspect="1"/>
            </p:cNvGraphicFramePr>
            <p:nvPr>
              <p:extLst>
                <p:ext uri="{D42A27DB-BD31-4B8C-83A1-F6EECF244321}">
                  <p14:modId xmlns:p14="http://schemas.microsoft.com/office/powerpoint/2010/main" val="1391295639"/>
                </p:ext>
              </p:extLst>
            </p:nvPr>
          </p:nvGraphicFramePr>
          <p:xfrm>
            <a:off x="3143672" y="2800365"/>
            <a:ext cx="3830544" cy="319212"/>
          </p:xfrm>
          <a:graphic>
            <a:graphicData uri="http://schemas.openxmlformats.org/presentationml/2006/ole">
              <mc:AlternateContent>
                <mc:Choice xmlns:v="urn:schemas-microsoft-com:vml" Requires="v">
                  <p:oleObj spid="_x0000_s1067" name="Equation" r:id="rId24" imgW="2438280" imgH="203040" progId="Equation.DSMT4">
                    <p:embed/>
                  </p:oleObj>
                </mc:Choice>
                <mc:Fallback>
                  <p:oleObj name="Equation" r:id="rId24" imgW="2438280" imgH="203040" progId="Equation.DSMT4">
                    <p:embed/>
                    <p:pic>
                      <p:nvPicPr>
                        <p:cNvPr id="0" name="OLE substitute image"/>
                        <p:cNvPicPr/>
                        <p:nvPr/>
                      </p:nvPicPr>
                      <p:blipFill>
                        <a:blip r:embed="rId25"/>
                        <a:stretch>
                          <a:fillRect/>
                        </a:stretch>
                      </p:blipFill>
                      <p:spPr>
                        <a:xfrm>
                          <a:off x="3143672" y="2800365"/>
                          <a:ext cx="3830544" cy="319212"/>
                        </a:xfrm>
                        <a:prstGeom prst="rect">
                          <a:avLst/>
                        </a:prstGeom>
                      </p:spPr>
                    </p:pic>
                  </p:oleObj>
                </mc:Fallback>
              </mc:AlternateContent>
            </a:graphicData>
          </a:graphic>
        </p:graphicFrame>
      </p:grpSp>
      <p:grpSp>
        <p:nvGrpSpPr>
          <p:cNvPr id="4" name="组合 3"/>
          <p:cNvGrpSpPr/>
          <p:nvPr/>
        </p:nvGrpSpPr>
        <p:grpSpPr>
          <a:xfrm>
            <a:off x="1095340" y="5049816"/>
            <a:ext cx="10572824" cy="507831"/>
            <a:chOff x="1095340" y="5049816"/>
            <a:chExt cx="10572824" cy="507831"/>
          </a:xfrm>
        </p:grpSpPr>
        <p:sp>
          <p:nvSpPr>
            <p:cNvPr id="36" name="矩形 35"/>
            <p:cNvSpPr/>
            <p:nvPr/>
          </p:nvSpPr>
          <p:spPr>
            <a:xfrm>
              <a:off x="1095340" y="5049816"/>
              <a:ext cx="1057282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若“事件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不可能同时发生”，则称事件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互不相容，记</a:t>
              </a:r>
              <a:r>
                <a:rPr lang="zh-CN" altLang="en-US" b="1" smtClean="0">
                  <a:solidFill>
                    <a:srgbClr val="5F5E5C"/>
                  </a:solidFill>
                  <a:latin typeface="微软雅黑" pitchFamily="34" charset="-122"/>
                  <a:ea typeface="微软雅黑" pitchFamily="34" charset="-122"/>
                </a:rPr>
                <a:t>为               。</a:t>
              </a:r>
            </a:p>
          </p:txBody>
        </p:sp>
        <p:graphicFrame>
          <p:nvGraphicFramePr>
            <p:cNvPr id="12" name="对象 11"/>
            <p:cNvGraphicFramePr>
              <a:graphicFrameLocks noChangeAspect="1"/>
            </p:cNvGraphicFramePr>
            <p:nvPr>
              <p:extLst>
                <p:ext uri="{D42A27DB-BD31-4B8C-83A1-F6EECF244321}">
                  <p14:modId xmlns:p14="http://schemas.microsoft.com/office/powerpoint/2010/main" val="2004389518"/>
                </p:ext>
              </p:extLst>
            </p:nvPr>
          </p:nvGraphicFramePr>
          <p:xfrm>
            <a:off x="8645505" y="5212429"/>
            <a:ext cx="1050895" cy="306511"/>
          </p:xfrm>
          <a:graphic>
            <a:graphicData uri="http://schemas.openxmlformats.org/presentationml/2006/ole">
              <mc:AlternateContent>
                <mc:Choice xmlns:v="urn:schemas-microsoft-com:vml" Requires="v">
                  <p:oleObj spid="_x0000_s1068" name="Equation" r:id="rId26" imgW="609480" imgH="177480" progId="Equation.DSMT4">
                    <p:embed/>
                  </p:oleObj>
                </mc:Choice>
                <mc:Fallback>
                  <p:oleObj name="Equation" r:id="rId26" imgW="609480" imgH="177480" progId="Equation.DSMT4">
                    <p:embed/>
                    <p:pic>
                      <p:nvPicPr>
                        <p:cNvPr id="0" name="OLE substitute image"/>
                        <p:cNvPicPr/>
                        <p:nvPr/>
                      </p:nvPicPr>
                      <p:blipFill>
                        <a:blip r:embed="rId27"/>
                        <a:stretch>
                          <a:fillRect/>
                        </a:stretch>
                      </p:blipFill>
                      <p:spPr>
                        <a:xfrm>
                          <a:off x="8645505" y="5212429"/>
                          <a:ext cx="1050895" cy="306511"/>
                        </a:xfrm>
                        <a:prstGeom prst="rect">
                          <a:avLst/>
                        </a:prstGeom>
                      </p:spPr>
                    </p:pic>
                  </p:oleObj>
                </mc:Fallback>
              </mc:AlternateContent>
            </a:graphicData>
          </a:graphic>
        </p:graphicFrame>
      </p:grpSp>
      <p:grpSp>
        <p:nvGrpSpPr>
          <p:cNvPr id="5" name="组合 4"/>
          <p:cNvGrpSpPr/>
          <p:nvPr/>
        </p:nvGrpSpPr>
        <p:grpSpPr>
          <a:xfrm>
            <a:off x="995784" y="5596556"/>
            <a:ext cx="10572824" cy="424732"/>
            <a:chOff x="995784" y="5596556"/>
            <a:chExt cx="10572824" cy="424732"/>
          </a:xfrm>
        </p:grpSpPr>
        <p:sp>
          <p:nvSpPr>
            <p:cNvPr id="40" name="Rectangle 9"/>
            <p:cNvSpPr>
              <a:spLocks noChangeArrowheads="1"/>
            </p:cNvSpPr>
            <p:nvPr/>
          </p:nvSpPr>
          <p:spPr bwMode="auto">
            <a:xfrm>
              <a:off x="995784" y="5596556"/>
              <a:ext cx="10572824" cy="424732"/>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2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sz="1600">
                  <a:latin typeface="微软雅黑" pitchFamily="34" charset="-122"/>
                  <a:ea typeface="微软雅黑" pitchFamily="34" charset="-122"/>
                </a:rPr>
                <a:t>例</a:t>
              </a:r>
              <a:r>
                <a:rPr lang="en-US" altLang="zh-CN" sz="1600">
                  <a:latin typeface="微软雅黑" pitchFamily="34" charset="-122"/>
                  <a:ea typeface="微软雅黑" pitchFamily="34" charset="-122"/>
                </a:rPr>
                <a:t>4-1</a:t>
              </a:r>
              <a:r>
                <a:rPr lang="zh-CN" altLang="en-US" sz="1600" smtClean="0">
                  <a:latin typeface="微软雅黑" pitchFamily="34" charset="-122"/>
                  <a:ea typeface="微软雅黑" pitchFamily="34" charset="-122"/>
                </a:rPr>
                <a:t>中，                                 ，                                  ， 则                 。</a:t>
              </a:r>
              <a:endParaRPr lang="en-US" altLang="zh-CN" sz="1600">
                <a:latin typeface="微软雅黑" pitchFamily="34" charset="-122"/>
                <a:ea typeface="微软雅黑" pitchFamily="34" charset="-122"/>
              </a:endParaRPr>
            </a:p>
          </p:txBody>
        </p:sp>
        <p:graphicFrame>
          <p:nvGraphicFramePr>
            <p:cNvPr id="44" name="对象 43"/>
            <p:cNvGraphicFramePr>
              <a:graphicFrameLocks noChangeAspect="1"/>
            </p:cNvGraphicFramePr>
            <p:nvPr>
              <p:extLst>
                <p:ext uri="{D42A27DB-BD31-4B8C-83A1-F6EECF244321}">
                  <p14:modId xmlns:p14="http://schemas.microsoft.com/office/powerpoint/2010/main" val="1137707259"/>
                </p:ext>
              </p:extLst>
            </p:nvPr>
          </p:nvGraphicFramePr>
          <p:xfrm>
            <a:off x="3089388" y="5665773"/>
            <a:ext cx="2093554" cy="286298"/>
          </p:xfrm>
          <a:graphic>
            <a:graphicData uri="http://schemas.openxmlformats.org/presentationml/2006/ole">
              <mc:AlternateContent>
                <mc:Choice xmlns:v="urn:schemas-microsoft-com:vml" Requires="v">
                  <p:oleObj spid="_x0000_s1069" name="Equation" r:id="rId28" imgW="1485720" imgH="203040" progId="Equation.DSMT4">
                    <p:embed/>
                  </p:oleObj>
                </mc:Choice>
                <mc:Fallback>
                  <p:oleObj name="Equation" r:id="rId28" imgW="1485720" imgH="203040" progId="Equation.DSMT4">
                    <p:embed/>
                    <p:pic>
                      <p:nvPicPr>
                        <p:cNvPr id="0" name="OLE substitute image"/>
                        <p:cNvPicPr/>
                        <p:nvPr/>
                      </p:nvPicPr>
                      <p:blipFill>
                        <a:blip r:embed="rId29"/>
                        <a:stretch>
                          <a:fillRect/>
                        </a:stretch>
                      </p:blipFill>
                      <p:spPr>
                        <a:xfrm>
                          <a:off x="3089388" y="5665773"/>
                          <a:ext cx="2093554" cy="286298"/>
                        </a:xfrm>
                        <a:prstGeom prst="rect">
                          <a:avLst/>
                        </a:prstGeom>
                      </p:spPr>
                    </p:pic>
                  </p:oleObj>
                </mc:Fallback>
              </mc:AlternateContent>
            </a:graphicData>
          </a:graphic>
        </p:graphicFrame>
        <p:graphicFrame>
          <p:nvGraphicFramePr>
            <p:cNvPr id="45" name="对象 44"/>
            <p:cNvGraphicFramePr>
              <a:graphicFrameLocks noChangeAspect="1"/>
            </p:cNvGraphicFramePr>
            <p:nvPr>
              <p:extLst>
                <p:ext uri="{D42A27DB-BD31-4B8C-83A1-F6EECF244321}">
                  <p14:modId xmlns:p14="http://schemas.microsoft.com/office/powerpoint/2010/main" val="1032075175"/>
                </p:ext>
              </p:extLst>
            </p:nvPr>
          </p:nvGraphicFramePr>
          <p:xfrm>
            <a:off x="5388491" y="5665773"/>
            <a:ext cx="2075661" cy="286298"/>
          </p:xfrm>
          <a:graphic>
            <a:graphicData uri="http://schemas.openxmlformats.org/presentationml/2006/ole">
              <mc:AlternateContent>
                <mc:Choice xmlns:v="urn:schemas-microsoft-com:vml" Requires="v">
                  <p:oleObj spid="_x0000_s1070" name="Equation" r:id="rId30" imgW="1473120" imgH="203040" progId="Equation.DSMT4">
                    <p:embed/>
                  </p:oleObj>
                </mc:Choice>
                <mc:Fallback>
                  <p:oleObj name="Equation" r:id="rId30" imgW="1473120" imgH="203040" progId="Equation.DSMT4">
                    <p:embed/>
                    <p:pic>
                      <p:nvPicPr>
                        <p:cNvPr id="0" name="OLE substitute image"/>
                        <p:cNvPicPr/>
                        <p:nvPr/>
                      </p:nvPicPr>
                      <p:blipFill>
                        <a:blip r:embed="rId31"/>
                        <a:stretch>
                          <a:fillRect/>
                        </a:stretch>
                      </p:blipFill>
                      <p:spPr>
                        <a:xfrm>
                          <a:off x="5388491" y="5665773"/>
                          <a:ext cx="2075661" cy="286298"/>
                        </a:xfrm>
                        <a:prstGeom prst="rect">
                          <a:avLst/>
                        </a:prstGeom>
                      </p:spPr>
                    </p:pic>
                  </p:oleObj>
                </mc:Fallback>
              </mc:AlternateContent>
            </a:graphicData>
          </a:graphic>
        </p:graphicFrame>
        <p:graphicFrame>
          <p:nvGraphicFramePr>
            <p:cNvPr id="46" name="对象 45"/>
            <p:cNvGraphicFramePr>
              <a:graphicFrameLocks noChangeAspect="1"/>
            </p:cNvGraphicFramePr>
            <p:nvPr>
              <p:extLst>
                <p:ext uri="{D42A27DB-BD31-4B8C-83A1-F6EECF244321}">
                  <p14:modId xmlns:p14="http://schemas.microsoft.com/office/powerpoint/2010/main" val="2091258575"/>
                </p:ext>
              </p:extLst>
            </p:nvPr>
          </p:nvGraphicFramePr>
          <p:xfrm>
            <a:off x="8040216" y="5683666"/>
            <a:ext cx="876789" cy="250511"/>
          </p:xfrm>
          <a:graphic>
            <a:graphicData uri="http://schemas.openxmlformats.org/presentationml/2006/ole">
              <mc:AlternateContent>
                <mc:Choice xmlns:v="urn:schemas-microsoft-com:vml" Requires="v">
                  <p:oleObj spid="_x0000_s1071" name="Equation" r:id="rId32" imgW="622080" imgH="177480" progId="Equation.DSMT4">
                    <p:embed/>
                  </p:oleObj>
                </mc:Choice>
                <mc:Fallback>
                  <p:oleObj name="Equation" r:id="rId32" imgW="622080" imgH="177480" progId="Equation.DSMT4">
                    <p:embed/>
                    <p:pic>
                      <p:nvPicPr>
                        <p:cNvPr id="0" name="OLE substitute image"/>
                        <p:cNvPicPr/>
                        <p:nvPr/>
                      </p:nvPicPr>
                      <p:blipFill>
                        <a:blip r:embed="rId33"/>
                        <a:stretch>
                          <a:fillRect/>
                        </a:stretch>
                      </p:blipFill>
                      <p:spPr>
                        <a:xfrm>
                          <a:off x="8040216" y="5683666"/>
                          <a:ext cx="876789" cy="250511"/>
                        </a:xfrm>
                        <a:prstGeom prst="rect">
                          <a:avLst/>
                        </a:prstGeom>
                      </p:spPr>
                    </p:pic>
                  </p:oleObj>
                </mc:Fallback>
              </mc:AlternateContent>
            </a:graphicData>
          </a:graphic>
        </p:graphicFrame>
      </p:grpSp>
    </p:spTree>
    <p:extLst>
      <p:ext uri="{BB962C8B-B14F-4D97-AF65-F5344CB8AC3E}">
        <p14:creationId xmlns:p14="http://schemas.microsoft.com/office/powerpoint/2010/main" val="1657546627"/>
      </p:ext>
    </p:extLst>
  </p:cSld>
  <p:clrMapOvr>
    <a:masterClrMapping/>
  </p:clrMapOvr>
  <mc:AlternateContent>
    <mc:Choice xmlns:p14="http://schemas.microsoft.com/office/powerpoint/2010/main" Requires="p14">
      <p:transition spd="slow" p14:dur="1400">
        <p14:doors dir="vert"/>
      </p:transition>
    </mc:Choice>
    <mc:Fallback>
      <p:transition spd="slow">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MH_Other_2"/>
          <p:cNvSpPr/>
          <p:nvPr>
            <p:custDataLst>
              <p:tags r:id="rId2"/>
            </p:custDataLst>
          </p:nvPr>
        </p:nvSpPr>
        <p:spPr>
          <a:xfrm>
            <a:off x="2193893" y="1007146"/>
            <a:ext cx="388164" cy="350837"/>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8" name="MH_Other_3"/>
          <p:cNvSpPr/>
          <p:nvPr>
            <p:custDataLst>
              <p:tags r:id="rId3"/>
            </p:custDataLst>
          </p:nvPr>
        </p:nvSpPr>
        <p:spPr>
          <a:xfrm>
            <a:off x="864626" y="1415132"/>
            <a:ext cx="669188" cy="604838"/>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1" name="MH_Other_5"/>
          <p:cNvSpPr/>
          <p:nvPr>
            <p:custDataLst>
              <p:tags r:id="rId4"/>
            </p:custDataLst>
          </p:nvPr>
        </p:nvSpPr>
        <p:spPr>
          <a:xfrm>
            <a:off x="1144027" y="1218283"/>
            <a:ext cx="433829" cy="390525"/>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CCE34"/>
              </a:solidFill>
              <a:latin typeface="+mn-lt"/>
              <a:ea typeface="+mn-ea"/>
            </a:endParaRPr>
          </a:p>
        </p:txBody>
      </p:sp>
      <p:sp>
        <p:nvSpPr>
          <p:cNvPr id="13" name="MH_Other_6"/>
          <p:cNvSpPr/>
          <p:nvPr>
            <p:custDataLst>
              <p:tags r:id="rId5"/>
            </p:custDataLst>
          </p:nvPr>
        </p:nvSpPr>
        <p:spPr>
          <a:xfrm>
            <a:off x="2151559" y="908720"/>
            <a:ext cx="103627" cy="93662"/>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5" name="MH_Other_7"/>
          <p:cNvSpPr/>
          <p:nvPr>
            <p:custDataLst>
              <p:tags r:id="rId6"/>
            </p:custDataLst>
          </p:nvPr>
        </p:nvSpPr>
        <p:spPr>
          <a:xfrm>
            <a:off x="1478460" y="1069058"/>
            <a:ext cx="144025" cy="131763"/>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6" name="MH_Other_8"/>
          <p:cNvSpPr/>
          <p:nvPr>
            <p:custDataLst>
              <p:tags r:id="rId7"/>
            </p:custDataLst>
          </p:nvPr>
        </p:nvSpPr>
        <p:spPr>
          <a:xfrm>
            <a:off x="1086877" y="2078708"/>
            <a:ext cx="96602" cy="85725"/>
          </a:xfrm>
          <a:prstGeom prst="ellipse">
            <a:avLst/>
          </a:prstGeom>
          <a:solidFill>
            <a:schemeClr val="accent1">
              <a:lumMod val="60000"/>
              <a:lumOff val="40000"/>
              <a:alpha val="26000"/>
            </a:schemeClr>
          </a:solid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fontAlgn="auto" hangingPunct="1">
              <a:lnSpc>
                <a:spcPct val="130000"/>
              </a:lnSpc>
              <a:spcBef>
                <a:spcPct val="0"/>
              </a:spcBef>
              <a:spcAft>
                <a:spcPct val="0"/>
              </a:spcAft>
              <a:defRPr/>
            </a:pPr>
            <a:endParaRPr lang="zh-CN" altLang="en-US" err="1">
              <a:solidFill>
                <a:srgbClr val="FFFFFF"/>
              </a:solidFill>
              <a:latin typeface="+mn-lt"/>
              <a:ea typeface="+mn-ea"/>
            </a:endParaRPr>
          </a:p>
        </p:txBody>
      </p:sp>
      <p:sp>
        <p:nvSpPr>
          <p:cNvPr id="17" name="MH_Other_9"/>
          <p:cNvSpPr>
            <a:spLocks noChangeArrowheads="1"/>
          </p:cNvSpPr>
          <p:nvPr>
            <p:custDataLst>
              <p:tags r:id="rId8"/>
            </p:custDataLst>
          </p:nvPr>
        </p:nvSpPr>
        <p:spPr bwMode="auto">
          <a:xfrm>
            <a:off x="1340877" y="1002383"/>
            <a:ext cx="953722" cy="862013"/>
          </a:xfrm>
          <a:prstGeom prst="ellipse">
            <a:avLst/>
          </a:prstGeom>
          <a:noFill/>
          <a:ln w="9525">
            <a:solidFill>
              <a:srgbClr val="979A9C"/>
            </a:solidFill>
            <a:prstDash val="sysDot"/>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30000"/>
              </a:lnSpc>
            </a:pPr>
            <a:endParaRPr lang="zh-CN" altLang="en-US">
              <a:solidFill>
                <a:srgbClr val="FFFFFF"/>
              </a:solidFill>
            </a:endParaRPr>
          </a:p>
        </p:txBody>
      </p:sp>
      <p:sp>
        <p:nvSpPr>
          <p:cNvPr id="18" name="MH_SubTitle_1"/>
          <p:cNvSpPr>
            <a:spLocks noChangeArrowheads="1"/>
          </p:cNvSpPr>
          <p:nvPr>
            <p:custDataLst>
              <p:tags r:id="rId9"/>
            </p:custDataLst>
          </p:nvPr>
        </p:nvSpPr>
        <p:spPr bwMode="auto">
          <a:xfrm>
            <a:off x="1666845" y="1361157"/>
            <a:ext cx="2772972" cy="566738"/>
          </a:xfrm>
          <a:prstGeom prst="roundRect">
            <a:avLst>
              <a:gd name="adj" fmla="val 50000"/>
            </a:avLst>
          </a:prstGeom>
          <a:solidFill>
            <a:schemeClr val="accent1"/>
          </a:solidFill>
          <a:ln w="9525">
            <a:noFill/>
            <a:round/>
          </a:ln>
        </p:spPr>
        <p:txBody>
          <a:bodyPr lIns="21600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b="1">
                <a:solidFill>
                  <a:schemeClr val="bg1"/>
                </a:solidFill>
                <a:latin typeface="微软雅黑" pitchFamily="34" charset="-122"/>
                <a:ea typeface="微软雅黑" pitchFamily="34" charset="-122"/>
              </a:rPr>
              <a:t>对立事件</a:t>
            </a:r>
            <a:endParaRPr lang="zh-CN" altLang="zh-CN" b="1" smtClean="0">
              <a:solidFill>
                <a:schemeClr val="bg1"/>
              </a:solidFill>
              <a:latin typeface="微软雅黑" pitchFamily="34" charset="-122"/>
              <a:ea typeface="微软雅黑" pitchFamily="34" charset="-122"/>
            </a:endParaRPr>
          </a:p>
        </p:txBody>
      </p:sp>
      <p:sp>
        <p:nvSpPr>
          <p:cNvPr id="19" name="MH_Other_10"/>
          <p:cNvSpPr/>
          <p:nvPr>
            <p:custDataLst>
              <p:tags r:id="rId10"/>
            </p:custDataLst>
          </p:nvPr>
        </p:nvSpPr>
        <p:spPr>
          <a:xfrm>
            <a:off x="1400144" y="1269082"/>
            <a:ext cx="830775" cy="750888"/>
          </a:xfrm>
          <a:prstGeom prst="ellipse">
            <a:avLst/>
          </a:prstGeom>
          <a:solidFill>
            <a:srgbClr val="FFFFFF"/>
          </a:solid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smtClean="0">
                <a:solidFill>
                  <a:schemeClr val="accent1">
                    <a:lumMod val="75000"/>
                  </a:schemeClr>
                </a:solidFill>
                <a:latin typeface="微软雅黑" pitchFamily="34" charset="-122"/>
                <a:ea typeface="微软雅黑" pitchFamily="34" charset="-122"/>
              </a:rPr>
              <a:t>7</a:t>
            </a:r>
            <a:r>
              <a:rPr lang="zh-CN" altLang="en-US" sz="2800" b="1" smtClean="0">
                <a:solidFill>
                  <a:schemeClr val="accent1">
                    <a:lumMod val="75000"/>
                  </a:schemeClr>
                </a:solidFill>
                <a:latin typeface="微软雅黑" pitchFamily="34" charset="-122"/>
                <a:ea typeface="微软雅黑" pitchFamily="34" charset="-122"/>
              </a:rPr>
              <a:t>）</a:t>
            </a:r>
            <a:endParaRPr lang="zh-CN" altLang="en-US" sz="2800" b="1">
              <a:solidFill>
                <a:schemeClr val="accent1">
                  <a:lumMod val="75000"/>
                </a:schemeClr>
              </a:solidFill>
              <a:latin typeface="微软雅黑" pitchFamily="34" charset="-122"/>
              <a:ea typeface="微软雅黑" pitchFamily="34" charset="-122"/>
            </a:endParaRPr>
          </a:p>
        </p:txBody>
      </p:sp>
      <p:sp>
        <p:nvSpPr>
          <p:cNvPr id="22" name="圆角矩形 21"/>
          <p:cNvSpPr/>
          <p:nvPr/>
        </p:nvSpPr>
        <p:spPr>
          <a:xfrm>
            <a:off x="881026" y="3140968"/>
            <a:ext cx="10327542" cy="864096"/>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pSp>
        <p:nvGrpSpPr>
          <p:cNvPr id="9" name="组合 8"/>
          <p:cNvGrpSpPr/>
          <p:nvPr/>
        </p:nvGrpSpPr>
        <p:grpSpPr>
          <a:xfrm>
            <a:off x="881026" y="2174141"/>
            <a:ext cx="10644262" cy="874407"/>
            <a:chOff x="881026" y="2174141"/>
            <a:chExt cx="10644262" cy="874407"/>
          </a:xfrm>
        </p:grpSpPr>
        <p:sp>
          <p:nvSpPr>
            <p:cNvPr id="20" name="矩形 19"/>
            <p:cNvSpPr/>
            <p:nvPr/>
          </p:nvSpPr>
          <p:spPr>
            <a:xfrm>
              <a:off x="881026" y="2174141"/>
              <a:ext cx="10644262" cy="8744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不发生”的事件称为事件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的对立事件，记</a:t>
              </a:r>
              <a:r>
                <a:rPr lang="zh-CN" altLang="en-US" b="1" smtClean="0">
                  <a:solidFill>
                    <a:srgbClr val="5F5E5C"/>
                  </a:solidFill>
                  <a:latin typeface="微软雅黑" pitchFamily="34" charset="-122"/>
                  <a:ea typeface="微软雅黑" pitchFamily="34" charset="-122"/>
                </a:rPr>
                <a:t>为   ，</a:t>
              </a:r>
              <a:r>
                <a:rPr lang="zh-CN" altLang="en-US" b="1">
                  <a:solidFill>
                    <a:srgbClr val="5F5E5C"/>
                  </a:solidFill>
                  <a:latin typeface="微软雅黑" pitchFamily="34" charset="-122"/>
                  <a:ea typeface="微软雅黑" pitchFamily="34" charset="-122"/>
                </a:rPr>
                <a:t>它是由样本空间中所有不属于</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的样本点组成的集合。显然</a:t>
              </a:r>
              <a:r>
                <a:rPr lang="zh-CN" altLang="en-US" b="1" smtClean="0">
                  <a:solidFill>
                    <a:srgbClr val="5F5E5C"/>
                  </a:solidFill>
                  <a:latin typeface="微软雅黑" pitchFamily="34" charset="-122"/>
                  <a:ea typeface="微软雅黑" pitchFamily="34" charset="-122"/>
                </a:rPr>
                <a:t>，               ， 且                   。</a:t>
              </a:r>
            </a:p>
          </p:txBody>
        </p:sp>
        <p:graphicFrame>
          <p:nvGraphicFramePr>
            <p:cNvPr id="2" name="对象 1"/>
            <p:cNvGraphicFramePr>
              <a:graphicFrameLocks noChangeAspect="1"/>
            </p:cNvGraphicFramePr>
            <p:nvPr>
              <p:extLst>
                <p:ext uri="{D42A27DB-BD31-4B8C-83A1-F6EECF244321}">
                  <p14:modId xmlns:p14="http://schemas.microsoft.com/office/powerpoint/2010/main" val="2715703016"/>
                </p:ext>
              </p:extLst>
            </p:nvPr>
          </p:nvGraphicFramePr>
          <p:xfrm>
            <a:off x="6744072" y="2276872"/>
            <a:ext cx="288032" cy="336037"/>
          </p:xfrm>
          <a:graphic>
            <a:graphicData uri="http://schemas.openxmlformats.org/presentationml/2006/ole">
              <mc:AlternateContent>
                <mc:Choice xmlns:v="urn:schemas-microsoft-com:vml" Requires="v">
                  <p:oleObj spid="_x0000_s1072" name="Equation" r:id="rId11" imgW="152280" imgH="177480" progId="Equation.DSMT4">
                    <p:embed/>
                  </p:oleObj>
                </mc:Choice>
                <mc:Fallback>
                  <p:oleObj name="Equation" r:id="rId11" imgW="152280" imgH="177480" progId="Equation.DSMT4">
                    <p:embed/>
                    <p:pic>
                      <p:nvPicPr>
                        <p:cNvPr id="0" name="OLE substitute image"/>
                        <p:cNvPicPr/>
                        <p:nvPr/>
                      </p:nvPicPr>
                      <p:blipFill>
                        <a:blip r:embed="rId12"/>
                        <a:stretch>
                          <a:fillRect/>
                        </a:stretch>
                      </p:blipFill>
                      <p:spPr>
                        <a:xfrm>
                          <a:off x="6744072" y="2276872"/>
                          <a:ext cx="288032" cy="336037"/>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752729745"/>
                </p:ext>
              </p:extLst>
            </p:nvPr>
          </p:nvGraphicFramePr>
          <p:xfrm>
            <a:off x="2927647" y="2656860"/>
            <a:ext cx="1199541" cy="391687"/>
          </p:xfrm>
          <a:graphic>
            <a:graphicData uri="http://schemas.openxmlformats.org/presentationml/2006/ole">
              <mc:AlternateContent>
                <mc:Choice xmlns:v="urn:schemas-microsoft-com:vml" Requires="v">
                  <p:oleObj spid="_x0000_s1073" name="Equation" r:id="rId13" imgW="622080" imgH="203040" progId="Equation.DSMT4">
                    <p:embed/>
                  </p:oleObj>
                </mc:Choice>
                <mc:Fallback>
                  <p:oleObj name="Equation" r:id="rId13" imgW="622080" imgH="203040" progId="Equation.DSMT4">
                    <p:embed/>
                    <p:pic>
                      <p:nvPicPr>
                        <p:cNvPr id="0" name="OLE substitute image"/>
                        <p:cNvPicPr/>
                        <p:nvPr/>
                      </p:nvPicPr>
                      <p:blipFill>
                        <a:blip r:embed="rId14"/>
                        <a:stretch>
                          <a:fillRect/>
                        </a:stretch>
                      </p:blipFill>
                      <p:spPr>
                        <a:xfrm>
                          <a:off x="2927647" y="2656860"/>
                          <a:ext cx="1199541" cy="391687"/>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785278618"/>
                </p:ext>
              </p:extLst>
            </p:nvPr>
          </p:nvGraphicFramePr>
          <p:xfrm>
            <a:off x="4583831" y="2656860"/>
            <a:ext cx="1224024" cy="391688"/>
          </p:xfrm>
          <a:graphic>
            <a:graphicData uri="http://schemas.openxmlformats.org/presentationml/2006/ole">
              <mc:AlternateContent>
                <mc:Choice xmlns:v="urn:schemas-microsoft-com:vml" Requires="v">
                  <p:oleObj spid="_x0000_s1074" name="Equation" r:id="rId15" imgW="634680" imgH="203040" progId="Equation.DSMT4">
                    <p:embed/>
                  </p:oleObj>
                </mc:Choice>
                <mc:Fallback>
                  <p:oleObj name="Equation" r:id="rId15" imgW="634680" imgH="203040" progId="Equation.DSMT4">
                    <p:embed/>
                    <p:pic>
                      <p:nvPicPr>
                        <p:cNvPr id="0" name="OLE substitute image"/>
                        <p:cNvPicPr/>
                        <p:nvPr/>
                      </p:nvPicPr>
                      <p:blipFill>
                        <a:blip r:embed="rId16"/>
                        <a:stretch>
                          <a:fillRect/>
                        </a:stretch>
                      </p:blipFill>
                      <p:spPr>
                        <a:xfrm>
                          <a:off x="4583831" y="2656860"/>
                          <a:ext cx="1224024" cy="391688"/>
                        </a:xfrm>
                        <a:prstGeom prst="rect">
                          <a:avLst/>
                        </a:prstGeom>
                      </p:spPr>
                    </p:pic>
                  </p:oleObj>
                </mc:Fallback>
              </mc:AlternateContent>
            </a:graphicData>
          </a:graphic>
        </p:graphicFrame>
      </p:grpSp>
      <p:grpSp>
        <p:nvGrpSpPr>
          <p:cNvPr id="10" name="组合 9"/>
          <p:cNvGrpSpPr/>
          <p:nvPr/>
        </p:nvGrpSpPr>
        <p:grpSpPr>
          <a:xfrm>
            <a:off x="1023902" y="3134376"/>
            <a:ext cx="10040650" cy="877163"/>
            <a:chOff x="1023902" y="3134376"/>
            <a:chExt cx="10040650" cy="877163"/>
          </a:xfrm>
        </p:grpSpPr>
        <p:sp>
          <p:nvSpPr>
            <p:cNvPr id="21" name="Rectangle 9"/>
            <p:cNvSpPr>
              <a:spLocks noChangeArrowheads="1"/>
            </p:cNvSpPr>
            <p:nvPr/>
          </p:nvSpPr>
          <p:spPr bwMode="auto">
            <a:xfrm>
              <a:off x="1023902" y="3134376"/>
              <a:ext cx="10040650" cy="877163"/>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5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sz="1600">
                  <a:latin typeface="微软雅黑" pitchFamily="34" charset="-122"/>
                  <a:ea typeface="微软雅黑" pitchFamily="34" charset="-122"/>
                </a:rPr>
                <a:t>例</a:t>
              </a:r>
              <a:r>
                <a:rPr lang="en-US" altLang="zh-CN" sz="1600">
                  <a:latin typeface="微软雅黑" pitchFamily="34" charset="-122"/>
                  <a:ea typeface="微软雅黑" pitchFamily="34" charset="-122"/>
                </a:rPr>
                <a:t>4-1</a:t>
              </a:r>
              <a:r>
                <a:rPr lang="zh-CN" altLang="en-US" sz="1600">
                  <a:latin typeface="微软雅黑" pitchFamily="34" charset="-122"/>
                  <a:ea typeface="微软雅黑" pitchFamily="34" charset="-122"/>
                </a:rPr>
                <a:t>中</a:t>
              </a:r>
              <a:r>
                <a:rPr lang="zh-CN" altLang="en-US" sz="1600" smtClean="0">
                  <a:latin typeface="微软雅黑" pitchFamily="34" charset="-122"/>
                  <a:ea typeface="微软雅黑" pitchFamily="34" charset="-122"/>
                </a:rPr>
                <a:t>，                                其对立事件                              。各</a:t>
              </a:r>
              <a:r>
                <a:rPr lang="zh-CN" altLang="en-US" sz="1600">
                  <a:latin typeface="微软雅黑" pitchFamily="34" charset="-122"/>
                  <a:ea typeface="微软雅黑" pitchFamily="34" charset="-122"/>
                </a:rPr>
                <a:t>事件关系及运算如图</a:t>
              </a:r>
              <a:r>
                <a:rPr lang="en-US" altLang="zh-CN" sz="1600">
                  <a:latin typeface="微软雅黑" pitchFamily="34" charset="-122"/>
                  <a:ea typeface="微软雅黑" pitchFamily="34" charset="-122"/>
                </a:rPr>
                <a:t>4-1</a:t>
              </a:r>
              <a:r>
                <a:rPr lang="zh-CN" altLang="en-US" sz="1600">
                  <a:latin typeface="微软雅黑" pitchFamily="34" charset="-122"/>
                  <a:ea typeface="微软雅黑" pitchFamily="34" charset="-122"/>
                </a:rPr>
                <a:t>所示，该图称文氏图。</a:t>
              </a:r>
              <a:endParaRPr lang="en-US" altLang="zh-CN" sz="1600">
                <a:latin typeface="微软雅黑" pitchFamily="34" charset="-122"/>
                <a:ea typeface="微软雅黑" pitchFamily="34" charset="-122"/>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635979595"/>
                </p:ext>
              </p:extLst>
            </p:nvPr>
          </p:nvGraphicFramePr>
          <p:xfrm>
            <a:off x="3141266" y="3281266"/>
            <a:ext cx="1946622" cy="338543"/>
          </p:xfrm>
          <a:graphic>
            <a:graphicData uri="http://schemas.openxmlformats.org/presentationml/2006/ole">
              <mc:AlternateContent>
                <mc:Choice xmlns:v="urn:schemas-microsoft-com:vml" Requires="v">
                  <p:oleObj spid="_x0000_s1075" name="Equation" r:id="rId17" imgW="1168200" imgH="203040" progId="Equation.DSMT4">
                    <p:embed/>
                  </p:oleObj>
                </mc:Choice>
                <mc:Fallback>
                  <p:oleObj name="Equation" r:id="rId17" imgW="1168200" imgH="203040" progId="Equation.DSMT4">
                    <p:embed/>
                    <p:pic>
                      <p:nvPicPr>
                        <p:cNvPr id="0" name="OLE substitute image"/>
                        <p:cNvPicPr/>
                        <p:nvPr/>
                      </p:nvPicPr>
                      <p:blipFill>
                        <a:blip r:embed="rId18"/>
                        <a:stretch>
                          <a:fillRect/>
                        </a:stretch>
                      </p:blipFill>
                      <p:spPr>
                        <a:xfrm>
                          <a:off x="3141266" y="3281266"/>
                          <a:ext cx="1946622" cy="338543"/>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622985487"/>
                </p:ext>
              </p:extLst>
            </p:nvPr>
          </p:nvGraphicFramePr>
          <p:xfrm>
            <a:off x="6168008" y="3247455"/>
            <a:ext cx="1761860" cy="325561"/>
          </p:xfrm>
          <a:graphic>
            <a:graphicData uri="http://schemas.openxmlformats.org/presentationml/2006/ole">
              <mc:AlternateContent>
                <mc:Choice xmlns:v="urn:schemas-microsoft-com:vml" Requires="v">
                  <p:oleObj spid="_x0000_s1076" name="Equation" r:id="rId19" imgW="1168200" imgH="215640" progId="Equation.DSMT4">
                    <p:embed/>
                  </p:oleObj>
                </mc:Choice>
                <mc:Fallback>
                  <p:oleObj name="Equation" r:id="rId19" imgW="1168200" imgH="215640" progId="Equation.DSMT4">
                    <p:embed/>
                    <p:pic>
                      <p:nvPicPr>
                        <p:cNvPr id="0" name="OLE substitute image"/>
                        <p:cNvPicPr/>
                        <p:nvPr/>
                      </p:nvPicPr>
                      <p:blipFill>
                        <a:blip r:embed="rId20"/>
                        <a:stretch>
                          <a:fillRect/>
                        </a:stretch>
                      </p:blipFill>
                      <p:spPr>
                        <a:xfrm>
                          <a:off x="6168008" y="3247455"/>
                          <a:ext cx="1761860" cy="325561"/>
                        </a:xfrm>
                        <a:prstGeom prst="rect">
                          <a:avLst/>
                        </a:prstGeom>
                      </p:spPr>
                    </p:pic>
                  </p:oleObj>
                </mc:Fallback>
              </mc:AlternateContent>
            </a:graphicData>
          </a:graphic>
        </p:graphicFrame>
      </p:grpSp>
      <p:sp>
        <p:nvSpPr>
          <p:cNvPr id="42" name="矩形 41"/>
          <p:cNvSpPr/>
          <p:nvPr/>
        </p:nvSpPr>
        <p:spPr>
          <a:xfrm>
            <a:off x="7008753" y="5085691"/>
            <a:ext cx="2557110"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rgbClr val="FD7A2A"/>
                </a:solidFill>
                <a:latin typeface="微软雅黑" pitchFamily="34" charset="-122"/>
                <a:ea typeface="微软雅黑" pitchFamily="34" charset="-122"/>
              </a:rPr>
              <a:t>图</a:t>
            </a:r>
            <a:r>
              <a:rPr lang="en-US" altLang="zh-CN" sz="1600" b="1">
                <a:solidFill>
                  <a:srgbClr val="FD7A2A"/>
                </a:solidFill>
                <a:latin typeface="微软雅黑" pitchFamily="34" charset="-122"/>
                <a:ea typeface="微软雅黑" pitchFamily="34" charset="-122"/>
              </a:rPr>
              <a:t>4-1  </a:t>
            </a:r>
            <a:r>
              <a:rPr lang="zh-CN" altLang="en-US" sz="1600" b="1">
                <a:solidFill>
                  <a:srgbClr val="FD7A2A"/>
                </a:solidFill>
                <a:latin typeface="微软雅黑" pitchFamily="34" charset="-122"/>
                <a:ea typeface="微软雅黑" pitchFamily="34" charset="-122"/>
              </a:rPr>
              <a:t>各事件关系及</a:t>
            </a:r>
            <a:r>
              <a:rPr lang="zh-CN" altLang="en-US" sz="1600" b="1" smtClean="0">
                <a:solidFill>
                  <a:srgbClr val="FD7A2A"/>
                </a:solidFill>
                <a:latin typeface="微软雅黑" pitchFamily="34" charset="-122"/>
                <a:ea typeface="微软雅黑" pitchFamily="34" charset="-122"/>
              </a:rPr>
              <a:t>运算 </a:t>
            </a:r>
          </a:p>
        </p:txBody>
      </p:sp>
      <p:pic>
        <p:nvPicPr>
          <p:cNvPr id="352929" name="Picture 673" descr="图7-1"/>
          <p:cNvPicPr>
            <a:picLocks noChangeAspect="1" noChangeArrowheads="1"/>
          </p:cNvPicPr>
          <p:nvPr/>
        </p:nvPicPr>
        <p:blipFill>
          <a:blip r:embed="rId21">
            <a:extLst>
              <a:ext uri="{28A0092B-C50C-407E-A947-70E740481C1C}">
                <a14:useLocalDpi xmlns:a14="http://schemas.microsoft.com/office/drawing/2010/main" val="0"/>
              </a:ext>
            </a:extLst>
          </a:blip>
          <a:stretch>
            <a:fillRect/>
          </a:stretch>
        </p:blipFill>
        <p:spPr bwMode="auto">
          <a:xfrm>
            <a:off x="2783632" y="4191401"/>
            <a:ext cx="3920834" cy="237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841839"/>
      </p:ext>
    </p:extLst>
  </p:cSld>
  <p:clrMapOvr>
    <a:masterClrMapping/>
  </p:clrMapOvr>
  <p:transition>
    <p:zoom dir="in"/>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MH_SubTitle_1"/>
          <p:cNvSpPr/>
          <p:nvPr>
            <p:custDataLst>
              <p:tags r:id="rId2"/>
            </p:custDataLst>
          </p:nvPr>
        </p:nvSpPr>
        <p:spPr>
          <a:xfrm>
            <a:off x="1952597" y="1052736"/>
            <a:ext cx="1479107" cy="56197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accent2"/>
                </a:solidFill>
                <a:latin typeface="微软雅黑" pitchFamily="34" charset="-122"/>
                <a:ea typeface="微软雅黑" pitchFamily="34" charset="-122"/>
              </a:rPr>
              <a:t>   概率</a:t>
            </a:r>
            <a:endParaRPr lang="zh-CN" altLang="en-US" sz="2300" b="1">
              <a:solidFill>
                <a:schemeClr val="accent2"/>
              </a:solidFill>
              <a:latin typeface="微软雅黑" pitchFamily="34" charset="-122"/>
              <a:ea typeface="微软雅黑" pitchFamily="34" charset="-122"/>
            </a:endParaRPr>
          </a:p>
        </p:txBody>
      </p:sp>
      <p:sp>
        <p:nvSpPr>
          <p:cNvPr id="3" name="MH_Other_1"/>
          <p:cNvSpPr/>
          <p:nvPr>
            <p:custDataLst>
              <p:tags r:id="rId3"/>
            </p:custDataLst>
          </p:nvPr>
        </p:nvSpPr>
        <p:spPr>
          <a:xfrm>
            <a:off x="1095340" y="1052736"/>
            <a:ext cx="1413953"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（二）</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14" name="MH_SubTitle_1"/>
          <p:cNvSpPr>
            <a:spLocks noChangeArrowheads="1"/>
          </p:cNvSpPr>
          <p:nvPr>
            <p:custDataLst>
              <p:tags r:id="rId4"/>
            </p:custDataLst>
          </p:nvPr>
        </p:nvSpPr>
        <p:spPr bwMode="auto">
          <a:xfrm>
            <a:off x="2165314" y="2306579"/>
            <a:ext cx="2694525" cy="398463"/>
          </a:xfrm>
          <a:prstGeom prst="parallelogram">
            <a:avLst>
              <a:gd name="adj" fmla="val 20381"/>
            </a:avLst>
          </a:prstGeom>
          <a:solidFill>
            <a:schemeClr val="accent1"/>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古典概率</a:t>
            </a:r>
          </a:p>
        </p:txBody>
      </p:sp>
      <p:sp>
        <p:nvSpPr>
          <p:cNvPr id="15" name="MH_Other_1"/>
          <p:cNvSpPr txBox="1">
            <a:spLocks noChangeArrowheads="1"/>
          </p:cNvSpPr>
          <p:nvPr>
            <p:custDataLst>
              <p:tags r:id="rId5"/>
            </p:custDataLst>
          </p:nvPr>
        </p:nvSpPr>
        <p:spPr bwMode="auto">
          <a:xfrm>
            <a:off x="1415480" y="1755716"/>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1"/>
                </a:solidFill>
                <a:latin typeface="Elephant" pitchFamily="18" charset="0"/>
                <a:cs typeface="Aharoni" pitchFamily="2" charset="-79"/>
              </a:rPr>
              <a:t>1</a:t>
            </a:r>
            <a:endParaRPr lang="zh-CN" altLang="en-US" sz="8800" i="1">
              <a:solidFill>
                <a:schemeClr val="accent1"/>
              </a:solidFill>
              <a:latin typeface="Elephant" pitchFamily="18" charset="0"/>
              <a:cs typeface="Aharoni" pitchFamily="2" charset="-79"/>
            </a:endParaRPr>
          </a:p>
        </p:txBody>
      </p:sp>
      <p:sp>
        <p:nvSpPr>
          <p:cNvPr id="16" name="矩形 15"/>
          <p:cNvSpPr/>
          <p:nvPr/>
        </p:nvSpPr>
        <p:spPr>
          <a:xfrm>
            <a:off x="1095340" y="2852936"/>
            <a:ext cx="10215634" cy="13388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defRPr/>
            </a:pPr>
            <a:r>
              <a:rPr lang="zh-CN" altLang="en-US" b="1">
                <a:solidFill>
                  <a:srgbClr val="5F5E5C"/>
                </a:solidFill>
                <a:latin typeface="微软雅黑" pitchFamily="34" charset="-122"/>
                <a:ea typeface="微软雅黑" pitchFamily="34" charset="-122"/>
              </a:rPr>
              <a:t>古典概率是一类最简单且又常见的随机试验，这类试验具有以下特点：</a:t>
            </a:r>
            <a:endParaRPr lang="en-US" altLang="zh-CN" b="1">
              <a:solidFill>
                <a:srgbClr val="5F5E5C"/>
              </a:solidFill>
              <a:latin typeface="微软雅黑" pitchFamily="34" charset="-122"/>
              <a:ea typeface="微软雅黑" pitchFamily="34" charset="-122"/>
            </a:endParaRPr>
          </a:p>
          <a:p>
            <a:pPr indent="457200" fontAlgn="base">
              <a:lnSpc>
                <a:spcPct val="150000"/>
              </a:lnSpc>
              <a:spcBef>
                <a:spcPct val="0"/>
              </a:spcBef>
              <a:spcAft>
                <a:spcPct val="0"/>
              </a:spcAft>
              <a:defRPr/>
            </a:pPr>
            <a:r>
              <a:rPr lang="zh-CN" altLang="en-US" sz="1700" smtClean="0">
                <a:solidFill>
                  <a:schemeClr val="tx1">
                    <a:lumMod val="75000"/>
                    <a:lumOff val="25000"/>
                  </a:schemeClr>
                </a:solidFill>
                <a:latin typeface="微软雅黑" pitchFamily="34" charset="-122"/>
                <a:ea typeface="微软雅黑" pitchFamily="34" charset="-122"/>
              </a:rPr>
              <a:t>       ① </a:t>
            </a:r>
            <a:r>
              <a:rPr lang="zh-CN" altLang="en-US" b="1">
                <a:solidFill>
                  <a:srgbClr val="3B79CE"/>
                </a:solidFill>
                <a:latin typeface="微软雅黑" pitchFamily="34" charset="-122"/>
                <a:ea typeface="微软雅黑" pitchFamily="34" charset="-122"/>
              </a:rPr>
              <a:t>有限性</a:t>
            </a:r>
            <a:r>
              <a:rPr lang="zh-CN" altLang="en-US" sz="1700">
                <a:solidFill>
                  <a:schemeClr val="tx1">
                    <a:lumMod val="75000"/>
                    <a:lumOff val="25000"/>
                  </a:schemeClr>
                </a:solidFill>
                <a:latin typeface="微软雅黑" pitchFamily="34" charset="-122"/>
                <a:ea typeface="微软雅黑" pitchFamily="34" charset="-122"/>
              </a:rPr>
              <a:t>：结果有限，即试验的样本空间元素只有有限个。</a:t>
            </a:r>
          </a:p>
          <a:p>
            <a:pPr indent="457200" fontAlgn="base">
              <a:lnSpc>
                <a:spcPct val="150000"/>
              </a:lnSpc>
              <a:spcBef>
                <a:spcPct val="0"/>
              </a:spcBef>
              <a:spcAft>
                <a:spcPct val="0"/>
              </a:spcAft>
              <a:defRPr/>
            </a:pPr>
            <a:r>
              <a:rPr lang="zh-CN" altLang="en-US" sz="1700" smtClean="0">
                <a:solidFill>
                  <a:schemeClr val="tx1">
                    <a:lumMod val="75000"/>
                    <a:lumOff val="25000"/>
                  </a:schemeClr>
                </a:solidFill>
                <a:latin typeface="微软雅黑" pitchFamily="34" charset="-122"/>
                <a:ea typeface="微软雅黑" pitchFamily="34" charset="-122"/>
              </a:rPr>
              <a:t>       ② </a:t>
            </a:r>
            <a:r>
              <a:rPr lang="zh-CN" altLang="en-US" b="1">
                <a:solidFill>
                  <a:srgbClr val="3B79CE"/>
                </a:solidFill>
                <a:latin typeface="微软雅黑" pitchFamily="34" charset="-122"/>
                <a:ea typeface="微软雅黑" pitchFamily="34" charset="-122"/>
              </a:rPr>
              <a:t>等可能性</a:t>
            </a:r>
            <a:r>
              <a:rPr lang="zh-CN" altLang="en-US" sz="1700">
                <a:solidFill>
                  <a:schemeClr val="tx1">
                    <a:lumMod val="75000"/>
                    <a:lumOff val="25000"/>
                  </a:schemeClr>
                </a:solidFill>
                <a:latin typeface="微软雅黑" pitchFamily="34" charset="-122"/>
                <a:ea typeface="微软雅黑" pitchFamily="34" charset="-122"/>
              </a:rPr>
              <a:t>：试验中每个基本事件发生的可能性相同，且两两互不相容。</a:t>
            </a:r>
            <a:endParaRPr lang="en-US" altLang="zh-CN" sz="1700">
              <a:solidFill>
                <a:schemeClr val="tx1">
                  <a:lumMod val="75000"/>
                  <a:lumOff val="25000"/>
                </a:schemeClr>
              </a:solidFill>
              <a:latin typeface="微软雅黑" pitchFamily="34" charset="-122"/>
              <a:ea typeface="微软雅黑" pitchFamily="34" charset="-122"/>
            </a:endParaRPr>
          </a:p>
        </p:txBody>
      </p:sp>
      <p:sp>
        <p:nvSpPr>
          <p:cNvPr id="18" name="矩形 17"/>
          <p:cNvSpPr/>
          <p:nvPr/>
        </p:nvSpPr>
        <p:spPr>
          <a:xfrm>
            <a:off x="10081336" y="5301208"/>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19" name="MH_SubTitle_1"/>
          <p:cNvSpPr/>
          <p:nvPr>
            <p:custDataLst>
              <p:tags r:id="rId6"/>
            </p:custDataLst>
          </p:nvPr>
        </p:nvSpPr>
        <p:spPr>
          <a:xfrm>
            <a:off x="1631504" y="4561093"/>
            <a:ext cx="3528392" cy="1892243"/>
          </a:xfrm>
          <a:custGeom>
            <a:gdLst>
              <a:gd name="connsiteX0" fmla="*/ 57150 w 2273301"/>
              <a:gd name="connsiteY0" fmla="*/ 0 h 2149599"/>
              <a:gd name="connsiteX1" fmla="*/ 2259013 w 2273301"/>
              <a:gd name="connsiteY1" fmla="*/ 0 h 2149599"/>
              <a:gd name="connsiteX2" fmla="*/ 2273301 w 2273301"/>
              <a:gd name="connsiteY2" fmla="*/ 2135311 h 2149599"/>
              <a:gd name="connsiteX3" fmla="*/ 57150 w 2273301"/>
              <a:gd name="connsiteY3" fmla="*/ 2149599 h 2149599"/>
              <a:gd name="connsiteX4" fmla="*/ 57150 w 2273301"/>
              <a:gd name="connsiteY4" fmla="*/ 0 h 2149599"/>
            </a:gdLst>
            <a:cxnLst>
              <a:cxn ang="0">
                <a:pos x="connsiteX0" y="connsiteY0"/>
              </a:cxn>
              <a:cxn ang="0">
                <a:pos x="connsiteX1" y="connsiteY1"/>
              </a:cxn>
              <a:cxn ang="0">
                <a:pos x="connsiteX2" y="connsiteY2"/>
              </a:cxn>
              <a:cxn ang="0">
                <a:pos x="connsiteX3" y="connsiteY3"/>
              </a:cxn>
              <a:cxn ang="0">
                <a:pos x="connsiteX4" y="connsiteY4"/>
              </a:cxn>
            </a:cxnLst>
            <a:rect l="l" t="t" r="r" b="b"/>
            <a:pathLst>
              <a:path w="2273301" h="2149599">
                <a:moveTo>
                  <a:pt x="57150" y="0"/>
                </a:moveTo>
                <a:lnTo>
                  <a:pt x="2259013" y="0"/>
                </a:lnTo>
                <a:cubicBezTo>
                  <a:pt x="2263776" y="711770"/>
                  <a:pt x="2187575" y="1475929"/>
                  <a:pt x="2273301" y="2135311"/>
                </a:cubicBezTo>
                <a:cubicBezTo>
                  <a:pt x="1510771" y="2116261"/>
                  <a:pt x="767292" y="2087686"/>
                  <a:pt x="57150" y="2149599"/>
                </a:cubicBezTo>
                <a:cubicBezTo>
                  <a:pt x="-71438" y="1461641"/>
                  <a:pt x="57150" y="716533"/>
                  <a:pt x="57150" y="0"/>
                </a:cubicBezTo>
                <a:close/>
              </a:path>
            </a:pathLst>
          </a:custGeom>
          <a:gradFill>
            <a:gsLst>
              <a:gs pos="0">
                <a:schemeClr val="accent1">
                  <a:lumMod val="60000"/>
                  <a:lumOff val="40000"/>
                </a:schemeClr>
              </a:gs>
              <a:gs pos="49634">
                <a:schemeClr val="accent1">
                  <a:lumMod val="40000"/>
                  <a:lumOff val="60000"/>
                </a:schemeClr>
              </a:gs>
              <a:gs pos="83000">
                <a:schemeClr val="accent1">
                  <a:lumMod val="40000"/>
                  <a:lumOff val="60000"/>
                </a:schemeClr>
              </a:gs>
              <a:gs pos="100000">
                <a:schemeClr val="accent1"/>
              </a:gs>
            </a:gsLst>
            <a:lin ang="8100000" scaled="0"/>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80000" tIns="396000" rIns="180000" bIns="9000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indent="457200">
              <a:lnSpc>
                <a:spcPct val="150000"/>
              </a:lnSpc>
              <a:defRPr/>
            </a:pPr>
            <a:r>
              <a:rPr lang="zh-CN" altLang="en-US" sz="1600">
                <a:solidFill>
                  <a:schemeClr val="tx1"/>
                </a:solidFill>
              </a:rPr>
              <a:t>设在古典概型中共有</a:t>
            </a:r>
            <a:r>
              <a:rPr lang="en-US" altLang="zh-CN" sz="1600">
                <a:solidFill>
                  <a:schemeClr val="tx1"/>
                </a:solidFill>
                <a:latin typeface="Times New Roman" panose="02020603050405020304" pitchFamily="18" charset="0"/>
                <a:cs typeface="Times New Roman" panose="02020603050405020304" pitchFamily="18" charset="0"/>
              </a:rPr>
              <a:t>n</a:t>
            </a:r>
            <a:r>
              <a:rPr lang="zh-CN" altLang="en-US" sz="1600">
                <a:solidFill>
                  <a:schemeClr val="tx1"/>
                </a:solidFill>
              </a:rPr>
              <a:t>个基本事件，随机事件</a:t>
            </a:r>
            <a:r>
              <a:rPr lang="en-US" altLang="zh-CN" sz="1600">
                <a:solidFill>
                  <a:schemeClr val="tx1"/>
                </a:solidFill>
              </a:rPr>
              <a:t>A</a:t>
            </a:r>
            <a:r>
              <a:rPr lang="zh-CN" altLang="en-US" sz="1600">
                <a:solidFill>
                  <a:schemeClr val="tx1"/>
                </a:solidFill>
              </a:rPr>
              <a:t>包含其中</a:t>
            </a:r>
            <a:r>
              <a:rPr lang="en-US" altLang="zh-CN" sz="1600">
                <a:solidFill>
                  <a:schemeClr val="tx1"/>
                </a:solidFill>
              </a:rPr>
              <a:t>m</a:t>
            </a:r>
            <a:r>
              <a:rPr lang="zh-CN" altLang="en-US" sz="1600">
                <a:solidFill>
                  <a:schemeClr val="tx1"/>
                </a:solidFill>
              </a:rPr>
              <a:t>个基本事件，则事件</a:t>
            </a:r>
            <a:r>
              <a:rPr lang="en-US" altLang="zh-CN" sz="1600">
                <a:solidFill>
                  <a:schemeClr val="tx1"/>
                </a:solidFill>
              </a:rPr>
              <a:t>A</a:t>
            </a:r>
            <a:r>
              <a:rPr lang="zh-CN" altLang="en-US" sz="1600">
                <a:solidFill>
                  <a:schemeClr val="tx1"/>
                </a:solidFill>
              </a:rPr>
              <a:t>发生的概率为</a:t>
            </a:r>
            <a:endParaRPr lang="en-US" altLang="zh-CN" sz="1600">
              <a:solidFill>
                <a:schemeClr val="tx1"/>
              </a:solidFill>
            </a:endParaRPr>
          </a:p>
        </p:txBody>
      </p:sp>
      <p:sp>
        <p:nvSpPr>
          <p:cNvPr id="20" name="MH_Other_3"/>
          <p:cNvSpPr/>
          <p:nvPr>
            <p:custDataLst>
              <p:tags r:id="rId7"/>
            </p:custDataLst>
          </p:nvPr>
        </p:nvSpPr>
        <p:spPr bwMode="auto">
          <a:xfrm rot="21532645">
            <a:off x="1998764" y="4270672"/>
            <a:ext cx="285749" cy="739775"/>
          </a:xfrm>
          <a:custGeom>
            <a:gdLst>
              <a:gd name="T0" fmla="*/ 2147483646 w 2244"/>
              <a:gd name="T1" fmla="*/ 2147483646 h 8640"/>
              <a:gd name="T2" fmla="*/ 2147483646 w 2244"/>
              <a:gd name="T3" fmla="*/ 2147483646 h 8640"/>
              <a:gd name="T4" fmla="*/ 2147483646 w 2244"/>
              <a:gd name="T5" fmla="*/ 2147483646 h 8640"/>
              <a:gd name="T6" fmla="*/ 2147483646 w 2244"/>
              <a:gd name="T7" fmla="*/ 2147483646 h 8640"/>
              <a:gd name="T8" fmla="*/ 2147483646 w 2244"/>
              <a:gd name="T9" fmla="*/ 2147483646 h 8640"/>
              <a:gd name="T10" fmla="*/ 2147483646 w 2244"/>
              <a:gd name="T11" fmla="*/ 2147483646 h 8640"/>
              <a:gd name="T12" fmla="*/ 2147483646 w 2244"/>
              <a:gd name="T13" fmla="*/ 2147483646 h 8640"/>
              <a:gd name="T14" fmla="*/ 2147483646 w 2244"/>
              <a:gd name="T15" fmla="*/ 2147483646 h 8640"/>
              <a:gd name="T16" fmla="*/ 2147483646 w 2244"/>
              <a:gd name="T17" fmla="*/ 2147483646 h 8640"/>
              <a:gd name="T18" fmla="*/ 2147483646 w 2244"/>
              <a:gd name="T19" fmla="*/ 2147483646 h 8640"/>
              <a:gd name="T20" fmla="*/ 2147483646 w 2244"/>
              <a:gd name="T21" fmla="*/ 2147483646 h 8640"/>
              <a:gd name="T22" fmla="*/ 2147483646 w 2244"/>
              <a:gd name="T23" fmla="*/ 2147483646 h 8640"/>
              <a:gd name="T24" fmla="*/ 2147483646 w 2244"/>
              <a:gd name="T25" fmla="*/ 2147483646 h 8640"/>
              <a:gd name="T26" fmla="*/ 2147483646 w 2244"/>
              <a:gd name="T27" fmla="*/ 2147483646 h 8640"/>
              <a:gd name="T28" fmla="*/ 2147483646 w 2244"/>
              <a:gd name="T29" fmla="*/ 2147483646 h 8640"/>
              <a:gd name="T30" fmla="*/ 2147483646 w 2244"/>
              <a:gd name="T31" fmla="*/ 2147483646 h 8640"/>
              <a:gd name="T32" fmla="*/ 2147483646 w 2244"/>
              <a:gd name="T33" fmla="*/ 2147483646 h 8640"/>
              <a:gd name="T34" fmla="*/ 2147483646 w 2244"/>
              <a:gd name="T35" fmla="*/ 2147483646 h 8640"/>
              <a:gd name="T36" fmla="*/ 2147483646 w 2244"/>
              <a:gd name="T37" fmla="*/ 2147483646 h 8640"/>
              <a:gd name="T38" fmla="*/ 2147483646 w 2244"/>
              <a:gd name="T39" fmla="*/ 2147483646 h 8640"/>
              <a:gd name="T40" fmla="*/ 2147483646 w 2244"/>
              <a:gd name="T41" fmla="*/ 2147483646 h 8640"/>
              <a:gd name="T42" fmla="*/ 2147483646 w 2244"/>
              <a:gd name="T43" fmla="*/ 2147483646 h 8640"/>
              <a:gd name="T44" fmla="*/ 2147483646 w 2244"/>
              <a:gd name="T45" fmla="*/ 2147483646 h 8640"/>
              <a:gd name="T46" fmla="*/ 2147483646 w 2244"/>
              <a:gd name="T47" fmla="*/ 2147483646 h 8640"/>
              <a:gd name="T48" fmla="*/ 2147483646 w 2244"/>
              <a:gd name="T49" fmla="*/ 2147483646 h 8640"/>
              <a:gd name="T50" fmla="*/ 2147483646 w 2244"/>
              <a:gd name="T51" fmla="*/ 2147483646 h 8640"/>
              <a:gd name="T52" fmla="*/ 2147483646 w 2244"/>
              <a:gd name="T53" fmla="*/ 2147483646 h 8640"/>
              <a:gd name="T54" fmla="*/ 2147483646 w 2244"/>
              <a:gd name="T55" fmla="*/ 2147483646 h 8640"/>
              <a:gd name="T56" fmla="*/ 2147483646 w 2244"/>
              <a:gd name="T57" fmla="*/ 2147483646 h 8640"/>
              <a:gd name="T58" fmla="*/ 2147483646 w 2244"/>
              <a:gd name="T59" fmla="*/ 2147483646 h 8640"/>
              <a:gd name="T60" fmla="*/ 2147483646 w 2244"/>
              <a:gd name="T61" fmla="*/ 2147483646 h 8640"/>
              <a:gd name="T62" fmla="*/ 2147483646 w 2244"/>
              <a:gd name="T63" fmla="*/ 2147483646 h 8640"/>
              <a:gd name="T64" fmla="*/ 2147483646 w 2244"/>
              <a:gd name="T65" fmla="*/ 2147483646 h 8640"/>
              <a:gd name="T66" fmla="*/ 2147483646 w 2244"/>
              <a:gd name="T67" fmla="*/ 2147483646 h 8640"/>
              <a:gd name="T68" fmla="*/ 2147483646 w 2244"/>
              <a:gd name="T69" fmla="*/ 2147483646 h 8640"/>
              <a:gd name="T70" fmla="*/ 2147483646 w 2244"/>
              <a:gd name="T71" fmla="*/ 2147483646 h 8640"/>
              <a:gd name="T72" fmla="*/ 2147483646 w 2244"/>
              <a:gd name="T73" fmla="*/ 2147483646 h 8640"/>
              <a:gd name="T74" fmla="*/ 2147483646 w 2244"/>
              <a:gd name="T75" fmla="*/ 2147483646 h 8640"/>
              <a:gd name="T76" fmla="*/ 2147483646 w 2244"/>
              <a:gd name="T77" fmla="*/ 2147483646 h 8640"/>
              <a:gd name="T78" fmla="*/ 2147483646 w 2244"/>
              <a:gd name="T79" fmla="*/ 2147483646 h 8640"/>
              <a:gd name="T80" fmla="*/ 2147483646 w 2244"/>
              <a:gd name="T81" fmla="*/ 2147483646 h 8640"/>
              <a:gd name="T82" fmla="*/ 2147483646 w 2244"/>
              <a:gd name="T83" fmla="*/ 2147483646 h 8640"/>
              <a:gd name="T84" fmla="*/ 2147483646 w 2244"/>
              <a:gd name="T85" fmla="*/ 2147483646 h 8640"/>
              <a:gd name="T86" fmla="*/ 2147483646 w 2244"/>
              <a:gd name="T87" fmla="*/ 2147483646 h 8640"/>
              <a:gd name="T88" fmla="*/ 2147483646 w 2244"/>
              <a:gd name="T89" fmla="*/ 2147483646 h 8640"/>
              <a:gd name="T90" fmla="*/ 2147483646 w 2244"/>
              <a:gd name="T91" fmla="*/ 2147483646 h 8640"/>
              <a:gd name="T92" fmla="*/ 2147483646 w 2244"/>
              <a:gd name="T93" fmla="*/ 2147483646 h 8640"/>
              <a:gd name="T94" fmla="*/ 2147483646 w 2244"/>
              <a:gd name="T95" fmla="*/ 2147483646 h 8640"/>
              <a:gd name="T96" fmla="*/ 2147483646 w 2244"/>
              <a:gd name="T97" fmla="*/ 2147483646 h 8640"/>
              <a:gd name="T98" fmla="*/ 2147483646 w 2244"/>
              <a:gd name="T99" fmla="*/ 2147483646 h 8640"/>
              <a:gd name="T100" fmla="*/ 2147483646 w 2244"/>
              <a:gd name="T101" fmla="*/ 2147483646 h 8640"/>
              <a:gd name="T102" fmla="*/ 2147483646 w 2244"/>
              <a:gd name="T103" fmla="*/ 2147483646 h 8640"/>
              <a:gd name="T104" fmla="*/ 2147483646 w 2244"/>
              <a:gd name="T105" fmla="*/ 2147483646 h 8640"/>
              <a:gd name="T106" fmla="*/ 2147483646 w 2244"/>
              <a:gd name="T107" fmla="*/ 2147483646 h 8640"/>
              <a:gd name="T108" fmla="*/ 2147483646 w 2244"/>
              <a:gd name="T109" fmla="*/ 2147483646 h 8640"/>
              <a:gd name="T110" fmla="*/ 2147483646 w 2244"/>
              <a:gd name="T111" fmla="*/ 2147483646 h 8640"/>
              <a:gd name="T112" fmla="*/ 2147483646 w 2244"/>
              <a:gd name="T113" fmla="*/ 2147483646 h 8640"/>
              <a:gd name="T114" fmla="*/ 2147483646 w 2244"/>
              <a:gd name="T115" fmla="*/ 2147483646 h 8640"/>
              <a:gd name="T116" fmla="*/ 2147483646 w 2244"/>
              <a:gd name="T117" fmla="*/ 2147483646 h 8640"/>
              <a:gd name="T118" fmla="*/ 2147483646 w 2244"/>
              <a:gd name="T119" fmla="*/ 2147483646 h 8640"/>
              <a:gd name="T120" fmla="*/ 2147483646 w 2244"/>
              <a:gd name="T121" fmla="*/ 2147483646 h 8640"/>
              <a:gd name="T122" fmla="*/ 2147483646 w 2244"/>
              <a:gd name="T123" fmla="*/ 2147483646 h 86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44" h="8640">
                <a:moveTo>
                  <a:pt x="1988" y="297"/>
                </a:moveTo>
                <a:lnTo>
                  <a:pt x="1988" y="297"/>
                </a:lnTo>
                <a:lnTo>
                  <a:pt x="1953" y="260"/>
                </a:lnTo>
                <a:lnTo>
                  <a:pt x="1914" y="227"/>
                </a:lnTo>
                <a:lnTo>
                  <a:pt x="1875" y="196"/>
                </a:lnTo>
                <a:lnTo>
                  <a:pt x="1834" y="167"/>
                </a:lnTo>
                <a:lnTo>
                  <a:pt x="1791" y="140"/>
                </a:lnTo>
                <a:lnTo>
                  <a:pt x="1747" y="116"/>
                </a:lnTo>
                <a:lnTo>
                  <a:pt x="1702" y="95"/>
                </a:lnTo>
                <a:lnTo>
                  <a:pt x="1653" y="74"/>
                </a:lnTo>
                <a:lnTo>
                  <a:pt x="1603" y="56"/>
                </a:lnTo>
                <a:lnTo>
                  <a:pt x="1550" y="43"/>
                </a:lnTo>
                <a:lnTo>
                  <a:pt x="1498" y="29"/>
                </a:lnTo>
                <a:lnTo>
                  <a:pt x="1442" y="19"/>
                </a:lnTo>
                <a:lnTo>
                  <a:pt x="1385" y="10"/>
                </a:lnTo>
                <a:lnTo>
                  <a:pt x="1327" y="4"/>
                </a:lnTo>
                <a:lnTo>
                  <a:pt x="1267" y="2"/>
                </a:lnTo>
                <a:lnTo>
                  <a:pt x="1205" y="0"/>
                </a:lnTo>
                <a:lnTo>
                  <a:pt x="1140" y="2"/>
                </a:lnTo>
                <a:lnTo>
                  <a:pt x="1078" y="4"/>
                </a:lnTo>
                <a:lnTo>
                  <a:pt x="1020" y="10"/>
                </a:lnTo>
                <a:lnTo>
                  <a:pt x="964" y="19"/>
                </a:lnTo>
                <a:lnTo>
                  <a:pt x="907" y="29"/>
                </a:lnTo>
                <a:lnTo>
                  <a:pt x="855" y="43"/>
                </a:lnTo>
                <a:lnTo>
                  <a:pt x="804" y="58"/>
                </a:lnTo>
                <a:lnTo>
                  <a:pt x="756" y="76"/>
                </a:lnTo>
                <a:lnTo>
                  <a:pt x="709" y="95"/>
                </a:lnTo>
                <a:lnTo>
                  <a:pt x="664" y="118"/>
                </a:lnTo>
                <a:lnTo>
                  <a:pt x="624" y="142"/>
                </a:lnTo>
                <a:lnTo>
                  <a:pt x="583" y="169"/>
                </a:lnTo>
                <a:lnTo>
                  <a:pt x="546" y="198"/>
                </a:lnTo>
                <a:lnTo>
                  <a:pt x="511" y="229"/>
                </a:lnTo>
                <a:lnTo>
                  <a:pt x="476" y="264"/>
                </a:lnTo>
                <a:lnTo>
                  <a:pt x="445" y="299"/>
                </a:lnTo>
                <a:lnTo>
                  <a:pt x="424" y="328"/>
                </a:lnTo>
                <a:lnTo>
                  <a:pt x="404" y="357"/>
                </a:lnTo>
                <a:lnTo>
                  <a:pt x="387" y="386"/>
                </a:lnTo>
                <a:lnTo>
                  <a:pt x="369" y="417"/>
                </a:lnTo>
                <a:lnTo>
                  <a:pt x="354" y="446"/>
                </a:lnTo>
                <a:lnTo>
                  <a:pt x="340" y="478"/>
                </a:lnTo>
                <a:lnTo>
                  <a:pt x="328" y="507"/>
                </a:lnTo>
                <a:lnTo>
                  <a:pt x="319" y="538"/>
                </a:lnTo>
                <a:lnTo>
                  <a:pt x="309" y="569"/>
                </a:lnTo>
                <a:lnTo>
                  <a:pt x="301" y="598"/>
                </a:lnTo>
                <a:lnTo>
                  <a:pt x="289" y="658"/>
                </a:lnTo>
                <a:lnTo>
                  <a:pt x="280" y="714"/>
                </a:lnTo>
                <a:lnTo>
                  <a:pt x="276" y="771"/>
                </a:lnTo>
                <a:lnTo>
                  <a:pt x="573" y="771"/>
                </a:lnTo>
                <a:lnTo>
                  <a:pt x="577" y="736"/>
                </a:lnTo>
                <a:lnTo>
                  <a:pt x="583" y="699"/>
                </a:lnTo>
                <a:lnTo>
                  <a:pt x="591" y="662"/>
                </a:lnTo>
                <a:lnTo>
                  <a:pt x="602" y="625"/>
                </a:lnTo>
                <a:lnTo>
                  <a:pt x="616" y="588"/>
                </a:lnTo>
                <a:lnTo>
                  <a:pt x="633" y="553"/>
                </a:lnTo>
                <a:lnTo>
                  <a:pt x="655" y="518"/>
                </a:lnTo>
                <a:lnTo>
                  <a:pt x="678" y="485"/>
                </a:lnTo>
                <a:lnTo>
                  <a:pt x="697" y="462"/>
                </a:lnTo>
                <a:lnTo>
                  <a:pt x="719" y="441"/>
                </a:lnTo>
                <a:lnTo>
                  <a:pt x="742" y="421"/>
                </a:lnTo>
                <a:lnTo>
                  <a:pt x="767" y="402"/>
                </a:lnTo>
                <a:lnTo>
                  <a:pt x="795" y="386"/>
                </a:lnTo>
                <a:lnTo>
                  <a:pt x="824" y="371"/>
                </a:lnTo>
                <a:lnTo>
                  <a:pt x="855" y="357"/>
                </a:lnTo>
                <a:lnTo>
                  <a:pt x="886" y="344"/>
                </a:lnTo>
                <a:lnTo>
                  <a:pt x="919" y="334"/>
                </a:lnTo>
                <a:lnTo>
                  <a:pt x="956" y="324"/>
                </a:lnTo>
                <a:lnTo>
                  <a:pt x="993" y="314"/>
                </a:lnTo>
                <a:lnTo>
                  <a:pt x="1032" y="309"/>
                </a:lnTo>
                <a:lnTo>
                  <a:pt x="1072" y="303"/>
                </a:lnTo>
                <a:lnTo>
                  <a:pt x="1113" y="299"/>
                </a:lnTo>
                <a:lnTo>
                  <a:pt x="1158" y="297"/>
                </a:lnTo>
                <a:lnTo>
                  <a:pt x="1205" y="297"/>
                </a:lnTo>
                <a:lnTo>
                  <a:pt x="1249" y="297"/>
                </a:lnTo>
                <a:lnTo>
                  <a:pt x="1294" y="301"/>
                </a:lnTo>
                <a:lnTo>
                  <a:pt x="1339" y="305"/>
                </a:lnTo>
                <a:lnTo>
                  <a:pt x="1379" y="309"/>
                </a:lnTo>
                <a:lnTo>
                  <a:pt x="1420" y="316"/>
                </a:lnTo>
                <a:lnTo>
                  <a:pt x="1459" y="326"/>
                </a:lnTo>
                <a:lnTo>
                  <a:pt x="1496" y="336"/>
                </a:lnTo>
                <a:lnTo>
                  <a:pt x="1533" y="347"/>
                </a:lnTo>
                <a:lnTo>
                  <a:pt x="1568" y="361"/>
                </a:lnTo>
                <a:lnTo>
                  <a:pt x="1601" y="375"/>
                </a:lnTo>
                <a:lnTo>
                  <a:pt x="1632" y="392"/>
                </a:lnTo>
                <a:lnTo>
                  <a:pt x="1661" y="410"/>
                </a:lnTo>
                <a:lnTo>
                  <a:pt x="1690" y="429"/>
                </a:lnTo>
                <a:lnTo>
                  <a:pt x="1717" y="450"/>
                </a:lnTo>
                <a:lnTo>
                  <a:pt x="1743" y="474"/>
                </a:lnTo>
                <a:lnTo>
                  <a:pt x="1768" y="497"/>
                </a:lnTo>
                <a:lnTo>
                  <a:pt x="1785" y="516"/>
                </a:lnTo>
                <a:lnTo>
                  <a:pt x="1803" y="538"/>
                </a:lnTo>
                <a:lnTo>
                  <a:pt x="1817" y="559"/>
                </a:lnTo>
                <a:lnTo>
                  <a:pt x="1832" y="580"/>
                </a:lnTo>
                <a:lnTo>
                  <a:pt x="1857" y="623"/>
                </a:lnTo>
                <a:lnTo>
                  <a:pt x="1879" y="668"/>
                </a:lnTo>
                <a:lnTo>
                  <a:pt x="1896" y="712"/>
                </a:lnTo>
                <a:lnTo>
                  <a:pt x="1910" y="757"/>
                </a:lnTo>
                <a:lnTo>
                  <a:pt x="1921" y="800"/>
                </a:lnTo>
                <a:lnTo>
                  <a:pt x="1931" y="841"/>
                </a:lnTo>
                <a:lnTo>
                  <a:pt x="1937" y="879"/>
                </a:lnTo>
                <a:lnTo>
                  <a:pt x="1941" y="914"/>
                </a:lnTo>
                <a:lnTo>
                  <a:pt x="1947" y="973"/>
                </a:lnTo>
                <a:lnTo>
                  <a:pt x="1947" y="1011"/>
                </a:lnTo>
                <a:lnTo>
                  <a:pt x="1947" y="1027"/>
                </a:lnTo>
                <a:lnTo>
                  <a:pt x="1945" y="1033"/>
                </a:lnTo>
                <a:lnTo>
                  <a:pt x="1925" y="7425"/>
                </a:lnTo>
                <a:lnTo>
                  <a:pt x="1923" y="7473"/>
                </a:lnTo>
                <a:lnTo>
                  <a:pt x="1918" y="7522"/>
                </a:lnTo>
                <a:lnTo>
                  <a:pt x="1910" y="7584"/>
                </a:lnTo>
                <a:lnTo>
                  <a:pt x="1896" y="7654"/>
                </a:lnTo>
                <a:lnTo>
                  <a:pt x="1887" y="7693"/>
                </a:lnTo>
                <a:lnTo>
                  <a:pt x="1877" y="7732"/>
                </a:lnTo>
                <a:lnTo>
                  <a:pt x="1865" y="7772"/>
                </a:lnTo>
                <a:lnTo>
                  <a:pt x="1850" y="7813"/>
                </a:lnTo>
                <a:lnTo>
                  <a:pt x="1834" y="7856"/>
                </a:lnTo>
                <a:lnTo>
                  <a:pt x="1815" y="7898"/>
                </a:lnTo>
                <a:lnTo>
                  <a:pt x="1793" y="7939"/>
                </a:lnTo>
                <a:lnTo>
                  <a:pt x="1770" y="7982"/>
                </a:lnTo>
                <a:lnTo>
                  <a:pt x="1743" y="8023"/>
                </a:lnTo>
                <a:lnTo>
                  <a:pt x="1714" y="8062"/>
                </a:lnTo>
                <a:lnTo>
                  <a:pt x="1683" y="8100"/>
                </a:lnTo>
                <a:lnTo>
                  <a:pt x="1646" y="8137"/>
                </a:lnTo>
                <a:lnTo>
                  <a:pt x="1607" y="8172"/>
                </a:lnTo>
                <a:lnTo>
                  <a:pt x="1566" y="8205"/>
                </a:lnTo>
                <a:lnTo>
                  <a:pt x="1519" y="8234"/>
                </a:lnTo>
                <a:lnTo>
                  <a:pt x="1471" y="8261"/>
                </a:lnTo>
                <a:lnTo>
                  <a:pt x="1444" y="8275"/>
                </a:lnTo>
                <a:lnTo>
                  <a:pt x="1416" y="8285"/>
                </a:lnTo>
                <a:lnTo>
                  <a:pt x="1389" y="8296"/>
                </a:lnTo>
                <a:lnTo>
                  <a:pt x="1360" y="8306"/>
                </a:lnTo>
                <a:lnTo>
                  <a:pt x="1329" y="8314"/>
                </a:lnTo>
                <a:lnTo>
                  <a:pt x="1298" y="8322"/>
                </a:lnTo>
                <a:lnTo>
                  <a:pt x="1267" y="8327"/>
                </a:lnTo>
                <a:lnTo>
                  <a:pt x="1232" y="8333"/>
                </a:lnTo>
                <a:lnTo>
                  <a:pt x="1199" y="8337"/>
                </a:lnTo>
                <a:lnTo>
                  <a:pt x="1162" y="8341"/>
                </a:lnTo>
                <a:lnTo>
                  <a:pt x="1125" y="8343"/>
                </a:lnTo>
                <a:lnTo>
                  <a:pt x="1088" y="8343"/>
                </a:lnTo>
                <a:lnTo>
                  <a:pt x="1043" y="8343"/>
                </a:lnTo>
                <a:lnTo>
                  <a:pt x="1003" y="8341"/>
                </a:lnTo>
                <a:lnTo>
                  <a:pt x="962" y="8337"/>
                </a:lnTo>
                <a:lnTo>
                  <a:pt x="923" y="8331"/>
                </a:lnTo>
                <a:lnTo>
                  <a:pt x="884" y="8324"/>
                </a:lnTo>
                <a:lnTo>
                  <a:pt x="847" y="8316"/>
                </a:lnTo>
                <a:lnTo>
                  <a:pt x="812" y="8304"/>
                </a:lnTo>
                <a:lnTo>
                  <a:pt x="777" y="8293"/>
                </a:lnTo>
                <a:lnTo>
                  <a:pt x="744" y="8279"/>
                </a:lnTo>
                <a:lnTo>
                  <a:pt x="713" y="8263"/>
                </a:lnTo>
                <a:lnTo>
                  <a:pt x="682" y="8248"/>
                </a:lnTo>
                <a:lnTo>
                  <a:pt x="653" y="8230"/>
                </a:lnTo>
                <a:lnTo>
                  <a:pt x="624" y="8209"/>
                </a:lnTo>
                <a:lnTo>
                  <a:pt x="596" y="8188"/>
                </a:lnTo>
                <a:lnTo>
                  <a:pt x="571" y="8166"/>
                </a:lnTo>
                <a:lnTo>
                  <a:pt x="548" y="8141"/>
                </a:lnTo>
                <a:lnTo>
                  <a:pt x="527" y="8116"/>
                </a:lnTo>
                <a:lnTo>
                  <a:pt x="505" y="8091"/>
                </a:lnTo>
                <a:lnTo>
                  <a:pt x="486" y="8063"/>
                </a:lnTo>
                <a:lnTo>
                  <a:pt x="468" y="8036"/>
                </a:lnTo>
                <a:lnTo>
                  <a:pt x="453" y="8007"/>
                </a:lnTo>
                <a:lnTo>
                  <a:pt x="437" y="7978"/>
                </a:lnTo>
                <a:lnTo>
                  <a:pt x="424" y="7951"/>
                </a:lnTo>
                <a:lnTo>
                  <a:pt x="412" y="7922"/>
                </a:lnTo>
                <a:lnTo>
                  <a:pt x="391" y="7862"/>
                </a:lnTo>
                <a:lnTo>
                  <a:pt x="373" y="7803"/>
                </a:lnTo>
                <a:lnTo>
                  <a:pt x="359" y="7747"/>
                </a:lnTo>
                <a:lnTo>
                  <a:pt x="350" y="7691"/>
                </a:lnTo>
                <a:lnTo>
                  <a:pt x="342" y="7640"/>
                </a:lnTo>
                <a:lnTo>
                  <a:pt x="336" y="7592"/>
                </a:lnTo>
                <a:lnTo>
                  <a:pt x="334" y="7549"/>
                </a:lnTo>
                <a:lnTo>
                  <a:pt x="332" y="7510"/>
                </a:lnTo>
                <a:lnTo>
                  <a:pt x="332" y="7456"/>
                </a:lnTo>
                <a:lnTo>
                  <a:pt x="332" y="7436"/>
                </a:lnTo>
                <a:lnTo>
                  <a:pt x="334" y="7429"/>
                </a:lnTo>
                <a:lnTo>
                  <a:pt x="297" y="2186"/>
                </a:lnTo>
                <a:lnTo>
                  <a:pt x="295" y="2170"/>
                </a:lnTo>
                <a:lnTo>
                  <a:pt x="293" y="2157"/>
                </a:lnTo>
                <a:lnTo>
                  <a:pt x="289" y="2141"/>
                </a:lnTo>
                <a:lnTo>
                  <a:pt x="284" y="2127"/>
                </a:lnTo>
                <a:lnTo>
                  <a:pt x="278" y="2116"/>
                </a:lnTo>
                <a:lnTo>
                  <a:pt x="270" y="2104"/>
                </a:lnTo>
                <a:lnTo>
                  <a:pt x="262" y="2093"/>
                </a:lnTo>
                <a:lnTo>
                  <a:pt x="253" y="2081"/>
                </a:lnTo>
                <a:lnTo>
                  <a:pt x="241" y="2071"/>
                </a:lnTo>
                <a:lnTo>
                  <a:pt x="231" y="2063"/>
                </a:lnTo>
                <a:lnTo>
                  <a:pt x="218" y="2056"/>
                </a:lnTo>
                <a:lnTo>
                  <a:pt x="206" y="2050"/>
                </a:lnTo>
                <a:lnTo>
                  <a:pt x="192" y="2046"/>
                </a:lnTo>
                <a:lnTo>
                  <a:pt x="177" y="2042"/>
                </a:lnTo>
                <a:lnTo>
                  <a:pt x="163" y="2040"/>
                </a:lnTo>
                <a:lnTo>
                  <a:pt x="148" y="2038"/>
                </a:lnTo>
                <a:lnTo>
                  <a:pt x="146" y="2038"/>
                </a:lnTo>
                <a:lnTo>
                  <a:pt x="132" y="2040"/>
                </a:lnTo>
                <a:lnTo>
                  <a:pt x="117" y="2042"/>
                </a:lnTo>
                <a:lnTo>
                  <a:pt x="103" y="2046"/>
                </a:lnTo>
                <a:lnTo>
                  <a:pt x="89" y="2050"/>
                </a:lnTo>
                <a:lnTo>
                  <a:pt x="76" y="2058"/>
                </a:lnTo>
                <a:lnTo>
                  <a:pt x="64" y="2065"/>
                </a:lnTo>
                <a:lnTo>
                  <a:pt x="52" y="2073"/>
                </a:lnTo>
                <a:lnTo>
                  <a:pt x="43" y="2083"/>
                </a:lnTo>
                <a:lnTo>
                  <a:pt x="33" y="2093"/>
                </a:lnTo>
                <a:lnTo>
                  <a:pt x="23" y="2104"/>
                </a:lnTo>
                <a:lnTo>
                  <a:pt x="17" y="2118"/>
                </a:lnTo>
                <a:lnTo>
                  <a:pt x="10" y="2129"/>
                </a:lnTo>
                <a:lnTo>
                  <a:pt x="6" y="2143"/>
                </a:lnTo>
                <a:lnTo>
                  <a:pt x="2" y="2159"/>
                </a:lnTo>
                <a:lnTo>
                  <a:pt x="0" y="2172"/>
                </a:lnTo>
                <a:lnTo>
                  <a:pt x="0" y="2188"/>
                </a:lnTo>
                <a:lnTo>
                  <a:pt x="37" y="7419"/>
                </a:lnTo>
                <a:lnTo>
                  <a:pt x="35" y="7466"/>
                </a:lnTo>
                <a:lnTo>
                  <a:pt x="35" y="7501"/>
                </a:lnTo>
                <a:lnTo>
                  <a:pt x="35" y="7545"/>
                </a:lnTo>
                <a:lnTo>
                  <a:pt x="39" y="7596"/>
                </a:lnTo>
                <a:lnTo>
                  <a:pt x="43" y="7652"/>
                </a:lnTo>
                <a:lnTo>
                  <a:pt x="51" y="7714"/>
                </a:lnTo>
                <a:lnTo>
                  <a:pt x="62" y="7778"/>
                </a:lnTo>
                <a:lnTo>
                  <a:pt x="78" y="7848"/>
                </a:lnTo>
                <a:lnTo>
                  <a:pt x="97" y="7918"/>
                </a:lnTo>
                <a:lnTo>
                  <a:pt x="120" y="7990"/>
                </a:lnTo>
                <a:lnTo>
                  <a:pt x="134" y="8027"/>
                </a:lnTo>
                <a:lnTo>
                  <a:pt x="150" y="8063"/>
                </a:lnTo>
                <a:lnTo>
                  <a:pt x="165" y="8100"/>
                </a:lnTo>
                <a:lnTo>
                  <a:pt x="185" y="8135"/>
                </a:lnTo>
                <a:lnTo>
                  <a:pt x="204" y="8172"/>
                </a:lnTo>
                <a:lnTo>
                  <a:pt x="225" y="8207"/>
                </a:lnTo>
                <a:lnTo>
                  <a:pt x="249" y="8242"/>
                </a:lnTo>
                <a:lnTo>
                  <a:pt x="274" y="8275"/>
                </a:lnTo>
                <a:lnTo>
                  <a:pt x="299" y="8310"/>
                </a:lnTo>
                <a:lnTo>
                  <a:pt x="328" y="8341"/>
                </a:lnTo>
                <a:lnTo>
                  <a:pt x="363" y="8378"/>
                </a:lnTo>
                <a:lnTo>
                  <a:pt x="400" y="8411"/>
                </a:lnTo>
                <a:lnTo>
                  <a:pt x="439" y="8442"/>
                </a:lnTo>
                <a:lnTo>
                  <a:pt x="480" y="8471"/>
                </a:lnTo>
                <a:lnTo>
                  <a:pt x="521" y="8498"/>
                </a:lnTo>
                <a:lnTo>
                  <a:pt x="565" y="8524"/>
                </a:lnTo>
                <a:lnTo>
                  <a:pt x="610" y="8545"/>
                </a:lnTo>
                <a:lnTo>
                  <a:pt x="657" y="8566"/>
                </a:lnTo>
                <a:lnTo>
                  <a:pt x="705" y="8584"/>
                </a:lnTo>
                <a:lnTo>
                  <a:pt x="756" y="8597"/>
                </a:lnTo>
                <a:lnTo>
                  <a:pt x="806" y="8611"/>
                </a:lnTo>
                <a:lnTo>
                  <a:pt x="859" y="8623"/>
                </a:lnTo>
                <a:lnTo>
                  <a:pt x="915" y="8630"/>
                </a:lnTo>
                <a:lnTo>
                  <a:pt x="969" y="8636"/>
                </a:lnTo>
                <a:lnTo>
                  <a:pt x="1028" y="8640"/>
                </a:lnTo>
                <a:lnTo>
                  <a:pt x="1088" y="8640"/>
                </a:lnTo>
                <a:lnTo>
                  <a:pt x="1129" y="8640"/>
                </a:lnTo>
                <a:lnTo>
                  <a:pt x="1170" y="8638"/>
                </a:lnTo>
                <a:lnTo>
                  <a:pt x="1208" y="8636"/>
                </a:lnTo>
                <a:lnTo>
                  <a:pt x="1247" y="8632"/>
                </a:lnTo>
                <a:lnTo>
                  <a:pt x="1323" y="8621"/>
                </a:lnTo>
                <a:lnTo>
                  <a:pt x="1393" y="8605"/>
                </a:lnTo>
                <a:lnTo>
                  <a:pt x="1461" y="8588"/>
                </a:lnTo>
                <a:lnTo>
                  <a:pt x="1525" y="8564"/>
                </a:lnTo>
                <a:lnTo>
                  <a:pt x="1585" y="8539"/>
                </a:lnTo>
                <a:lnTo>
                  <a:pt x="1644" y="8510"/>
                </a:lnTo>
                <a:lnTo>
                  <a:pt x="1698" y="8477"/>
                </a:lnTo>
                <a:lnTo>
                  <a:pt x="1749" y="8444"/>
                </a:lnTo>
                <a:lnTo>
                  <a:pt x="1795" y="8405"/>
                </a:lnTo>
                <a:lnTo>
                  <a:pt x="1840" y="8366"/>
                </a:lnTo>
                <a:lnTo>
                  <a:pt x="1883" y="8326"/>
                </a:lnTo>
                <a:lnTo>
                  <a:pt x="1921" y="8281"/>
                </a:lnTo>
                <a:lnTo>
                  <a:pt x="1958" y="8236"/>
                </a:lnTo>
                <a:lnTo>
                  <a:pt x="1991" y="8190"/>
                </a:lnTo>
                <a:lnTo>
                  <a:pt x="2023" y="8143"/>
                </a:lnTo>
                <a:lnTo>
                  <a:pt x="2050" y="8095"/>
                </a:lnTo>
                <a:lnTo>
                  <a:pt x="2077" y="8044"/>
                </a:lnTo>
                <a:lnTo>
                  <a:pt x="2100" y="7994"/>
                </a:lnTo>
                <a:lnTo>
                  <a:pt x="2122" y="7943"/>
                </a:lnTo>
                <a:lnTo>
                  <a:pt x="2139" y="7893"/>
                </a:lnTo>
                <a:lnTo>
                  <a:pt x="2157" y="7842"/>
                </a:lnTo>
                <a:lnTo>
                  <a:pt x="2170" y="7792"/>
                </a:lnTo>
                <a:lnTo>
                  <a:pt x="2184" y="7741"/>
                </a:lnTo>
                <a:lnTo>
                  <a:pt x="2193" y="7693"/>
                </a:lnTo>
                <a:lnTo>
                  <a:pt x="2203" y="7644"/>
                </a:lnTo>
                <a:lnTo>
                  <a:pt x="2209" y="7598"/>
                </a:lnTo>
                <a:lnTo>
                  <a:pt x="2215" y="7551"/>
                </a:lnTo>
                <a:lnTo>
                  <a:pt x="2219" y="7508"/>
                </a:lnTo>
                <a:lnTo>
                  <a:pt x="2221" y="7466"/>
                </a:lnTo>
                <a:lnTo>
                  <a:pt x="2223" y="7425"/>
                </a:lnTo>
                <a:lnTo>
                  <a:pt x="2242" y="1042"/>
                </a:lnTo>
                <a:lnTo>
                  <a:pt x="2244" y="1006"/>
                </a:lnTo>
                <a:lnTo>
                  <a:pt x="2242" y="943"/>
                </a:lnTo>
                <a:lnTo>
                  <a:pt x="2240" y="903"/>
                </a:lnTo>
                <a:lnTo>
                  <a:pt x="2234" y="858"/>
                </a:lnTo>
                <a:lnTo>
                  <a:pt x="2227" y="809"/>
                </a:lnTo>
                <a:lnTo>
                  <a:pt x="2217" y="757"/>
                </a:lnTo>
                <a:lnTo>
                  <a:pt x="2203" y="703"/>
                </a:lnTo>
                <a:lnTo>
                  <a:pt x="2188" y="646"/>
                </a:lnTo>
                <a:lnTo>
                  <a:pt x="2166" y="586"/>
                </a:lnTo>
                <a:lnTo>
                  <a:pt x="2141" y="528"/>
                </a:lnTo>
                <a:lnTo>
                  <a:pt x="2127" y="499"/>
                </a:lnTo>
                <a:lnTo>
                  <a:pt x="2112" y="468"/>
                </a:lnTo>
                <a:lnTo>
                  <a:pt x="2094" y="439"/>
                </a:lnTo>
                <a:lnTo>
                  <a:pt x="2075" y="410"/>
                </a:lnTo>
                <a:lnTo>
                  <a:pt x="2056" y="380"/>
                </a:lnTo>
                <a:lnTo>
                  <a:pt x="2034" y="353"/>
                </a:lnTo>
                <a:lnTo>
                  <a:pt x="2011" y="324"/>
                </a:lnTo>
                <a:lnTo>
                  <a:pt x="1988" y="297"/>
                </a:lnTo>
                <a:close/>
              </a:path>
            </a:pathLst>
          </a:custGeom>
          <a:solidFill>
            <a:schemeClr val="accent1">
              <a:lumMod val="50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2230527765"/>
              </p:ext>
            </p:extLst>
          </p:nvPr>
        </p:nvGraphicFramePr>
        <p:xfrm>
          <a:off x="5519935" y="5120127"/>
          <a:ext cx="4492391" cy="757145"/>
        </p:xfrm>
        <a:graphic>
          <a:graphicData uri="http://schemas.openxmlformats.org/presentationml/2006/ole">
            <mc:AlternateContent>
              <mc:Choice xmlns:v="urn:schemas-microsoft-com:vml" Requires="v">
                <p:oleObj spid="_x0000_s1077" name="Equation" r:id="rId8" imgW="2260440" imgH="380880" progId="Equation.DSMT4">
                  <p:embed/>
                </p:oleObj>
              </mc:Choice>
              <mc:Fallback>
                <p:oleObj name="Equation" r:id="rId8" imgW="2260440" imgH="380880" progId="Equation.DSMT4">
                  <p:embed/>
                  <p:pic>
                    <p:nvPicPr>
                      <p:cNvPr id="0" name="OLE substitute image"/>
                      <p:cNvPicPr/>
                      <p:nvPr/>
                    </p:nvPicPr>
                    <p:blipFill>
                      <a:blip r:embed="rId9"/>
                      <a:stretch>
                        <a:fillRect/>
                      </a:stretch>
                    </p:blipFill>
                    <p:spPr>
                      <a:xfrm>
                        <a:off x="5519935" y="5120127"/>
                        <a:ext cx="4492391" cy="757145"/>
                      </a:xfrm>
                      <a:prstGeom prst="rect">
                        <a:avLst/>
                      </a:prstGeom>
                      <a:solidFill>
                        <a:schemeClr val="accent5">
                          <a:lumMod val="20000"/>
                          <a:lumOff val="80000"/>
                        </a:schemeClr>
                      </a:solidFill>
                    </p:spPr>
                  </p:pic>
                </p:oleObj>
              </mc:Fallback>
            </mc:AlternateContent>
          </a:graphicData>
        </a:graphic>
      </p:graphicFrame>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Box 3"/>
          <p:cNvSpPr txBox="1"/>
          <p:nvPr/>
        </p:nvSpPr>
        <p:spPr>
          <a:xfrm>
            <a:off x="983432" y="1491749"/>
            <a:ext cx="10687582" cy="30008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en-US" altLang="zh-CN" b="1" smtClean="0">
                <a:solidFill>
                  <a:srgbClr val="3B79CE"/>
                </a:solidFill>
                <a:latin typeface="微软雅黑" pitchFamily="34" charset="-122"/>
                <a:ea typeface="微软雅黑" pitchFamily="34" charset="-122"/>
              </a:rPr>
              <a:t>【</a:t>
            </a:r>
            <a:r>
              <a:rPr lang="zh-CN" altLang="en-US"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4-2</a:t>
            </a:r>
            <a:r>
              <a:rPr lang="en-US" altLang="zh-CN" b="1">
                <a:solidFill>
                  <a:srgbClr val="3B79CE"/>
                </a:solidFill>
                <a:latin typeface="微软雅黑" pitchFamily="34" charset="-122"/>
                <a:ea typeface="微软雅黑" pitchFamily="34" charset="-122"/>
              </a:rPr>
              <a:t>】</a:t>
            </a:r>
            <a:r>
              <a:rPr lang="zh-CN" altLang="en-US" smtClean="0">
                <a:latin typeface="微软雅黑" pitchFamily="34" charset="-122"/>
                <a:ea typeface="微软雅黑" pitchFamily="34" charset="-122"/>
              </a:rPr>
              <a:t>设</a:t>
            </a:r>
            <a:r>
              <a:rPr lang="zh-CN" altLang="en-US">
                <a:latin typeface="微软雅黑" pitchFamily="34" charset="-122"/>
                <a:ea typeface="微软雅黑" pitchFamily="34" charset="-122"/>
              </a:rPr>
              <a:t>一个袋子中装有大小相同的彩蛋</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个，其中红蛋</a:t>
            </a:r>
            <a:r>
              <a:rPr lang="en-US" altLang="zh-CN">
                <a:latin typeface="微软雅黑" pitchFamily="34" charset="-122"/>
                <a:ea typeface="微软雅黑" pitchFamily="34" charset="-122"/>
              </a:rPr>
              <a:t>3</a:t>
            </a:r>
            <a:r>
              <a:rPr lang="zh-CN" altLang="en-US">
                <a:latin typeface="微软雅黑" pitchFamily="34" charset="-122"/>
                <a:ea typeface="微软雅黑" pitchFamily="34" charset="-122"/>
              </a:rPr>
              <a:t>个，黑蛋</a:t>
            </a:r>
            <a:r>
              <a:rPr lang="en-US" altLang="zh-CN">
                <a:latin typeface="微软雅黑" pitchFamily="34" charset="-122"/>
                <a:ea typeface="微软雅黑" pitchFamily="34" charset="-122"/>
              </a:rPr>
              <a:t>7</a:t>
            </a:r>
            <a:r>
              <a:rPr lang="zh-CN" altLang="en-US">
                <a:latin typeface="微软雅黑" pitchFamily="34" charset="-122"/>
                <a:ea typeface="微软雅黑" pitchFamily="34" charset="-122"/>
              </a:rPr>
              <a:t>个。若从中随机摸出</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个蛋，问摸出红蛋的概率为多少？ </a:t>
            </a:r>
          </a:p>
          <a:p>
            <a:pPr indent="457200">
              <a:lnSpc>
                <a:spcPct val="150000"/>
              </a:lnSpc>
            </a:pPr>
            <a:r>
              <a:rPr lang="en-US" altLang="zh-CN" b="1">
                <a:solidFill>
                  <a:srgbClr val="3B79CE"/>
                </a:solidFill>
                <a:latin typeface="微软雅黑" pitchFamily="34" charset="-122"/>
                <a:ea typeface="微软雅黑" pitchFamily="34" charset="-122"/>
              </a:rPr>
              <a:t>【</a:t>
            </a:r>
            <a:r>
              <a:rPr lang="zh-CN" altLang="en-US" b="1">
                <a:solidFill>
                  <a:srgbClr val="3B79CE"/>
                </a:solidFill>
                <a:latin typeface="微软雅黑" pitchFamily="34" charset="-122"/>
                <a:ea typeface="微软雅黑" pitchFamily="34" charset="-122"/>
              </a:rPr>
              <a:t>解</a:t>
            </a:r>
            <a:r>
              <a:rPr lang="en-US" altLang="zh-CN" b="1">
                <a:solidFill>
                  <a:srgbClr val="3B79CE"/>
                </a:solidFill>
                <a:latin typeface="微软雅黑" pitchFamily="34" charset="-122"/>
                <a:ea typeface="微软雅黑" pitchFamily="34" charset="-122"/>
              </a:rPr>
              <a:t>】</a:t>
            </a:r>
            <a:r>
              <a:rPr lang="zh-CN" altLang="en-US" smtClean="0">
                <a:latin typeface="微软雅黑" pitchFamily="34" charset="-122"/>
                <a:ea typeface="微软雅黑" pitchFamily="34" charset="-122"/>
              </a:rPr>
              <a:t>由于</a:t>
            </a:r>
            <a:r>
              <a:rPr lang="zh-CN" altLang="en-US">
                <a:latin typeface="微软雅黑" pitchFamily="34" charset="-122"/>
                <a:ea typeface="微软雅黑" pitchFamily="34" charset="-122"/>
              </a:rPr>
              <a:t>摸出的任何一个蛋形成一个基本事件，所以样本空间中基本事件总数。用</a:t>
            </a:r>
            <a:r>
              <a:rPr lang="en-US" altLang="zh-CN">
                <a:latin typeface="微软雅黑" pitchFamily="34" charset="-122"/>
                <a:ea typeface="微软雅黑" pitchFamily="34" charset="-122"/>
              </a:rPr>
              <a:t>A</a:t>
            </a:r>
            <a:r>
              <a:rPr lang="zh-CN" altLang="en-US">
                <a:latin typeface="微软雅黑" pitchFamily="34" charset="-122"/>
                <a:ea typeface="微软雅黑" pitchFamily="34" charset="-122"/>
              </a:rPr>
              <a:t>表示“摸出的是红蛋”这一事件，即。因此，摸出红蛋的概率</a:t>
            </a:r>
            <a:r>
              <a:rPr lang="zh-CN" altLang="en-US" smtClean="0">
                <a:latin typeface="微软雅黑" pitchFamily="34" charset="-122"/>
                <a:ea typeface="微软雅黑" pitchFamily="34" charset="-122"/>
              </a:rPr>
              <a:t>为：</a:t>
            </a:r>
            <a:endParaRPr lang="zh-CN" altLang="en-US">
              <a:latin typeface="微软雅黑" pitchFamily="34" charset="-122"/>
              <a:ea typeface="微软雅黑" pitchFamily="34" charset="-122"/>
            </a:endParaRPr>
          </a:p>
          <a:p>
            <a:pPr indent="457200">
              <a:lnSpc>
                <a:spcPct val="150000"/>
              </a:lnSpc>
            </a:pPr>
            <a:endParaRPr lang="zh-CN" altLang="en-US" smtClean="0">
              <a:latin typeface="微软雅黑" pitchFamily="34" charset="-122"/>
              <a:ea typeface="微软雅黑" pitchFamily="34" charset="-122"/>
            </a:endParaRPr>
          </a:p>
          <a:p>
            <a:pPr indent="457200">
              <a:lnSpc>
                <a:spcPct val="150000"/>
              </a:lnSpc>
            </a:pPr>
            <a:endParaRPr lang="en-US" altLang="zh-CN" smtClean="0">
              <a:latin typeface="微软雅黑" pitchFamily="34" charset="-122"/>
              <a:ea typeface="微软雅黑" pitchFamily="34" charset="-122"/>
            </a:endParaRPr>
          </a:p>
          <a:p>
            <a:pPr indent="457200">
              <a:lnSpc>
                <a:spcPct val="150000"/>
              </a:lnSpc>
            </a:pPr>
            <a:r>
              <a:rPr lang="zh-CN" altLang="en-US" smtClean="0">
                <a:latin typeface="微软雅黑" pitchFamily="34" charset="-122"/>
                <a:ea typeface="微软雅黑" pitchFamily="34" charset="-122"/>
              </a:rPr>
              <a:t>古典概率</a:t>
            </a:r>
            <a:r>
              <a:rPr lang="zh-CN" altLang="en-US">
                <a:latin typeface="微软雅黑" pitchFamily="34" charset="-122"/>
                <a:ea typeface="微软雅黑" pitchFamily="34" charset="-122"/>
              </a:rPr>
              <a:t>要求样本空间（出现的结果）是有限并且已知的，这使其受到了很大的限制。</a:t>
            </a:r>
          </a:p>
        </p:txBody>
      </p:sp>
      <p:sp>
        <p:nvSpPr>
          <p:cNvPr id="12" name="圆角矩形 11"/>
          <p:cNvSpPr/>
          <p:nvPr/>
        </p:nvSpPr>
        <p:spPr>
          <a:xfrm>
            <a:off x="881026" y="1285860"/>
            <a:ext cx="10858576" cy="3439284"/>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aphicFrame>
        <p:nvGraphicFramePr>
          <p:cNvPr id="6" name="对象 5"/>
          <p:cNvGraphicFramePr>
            <a:graphicFrameLocks noChangeAspect="1"/>
          </p:cNvGraphicFramePr>
          <p:nvPr>
            <p:extLst>
              <p:ext uri="{D42A27DB-BD31-4B8C-83A1-F6EECF244321}">
                <p14:modId xmlns:p14="http://schemas.microsoft.com/office/powerpoint/2010/main" val="422669711"/>
              </p:ext>
            </p:extLst>
          </p:nvPr>
        </p:nvGraphicFramePr>
        <p:xfrm>
          <a:off x="5664199" y="3212976"/>
          <a:ext cx="1834667" cy="755451"/>
        </p:xfrm>
        <a:graphic>
          <a:graphicData uri="http://schemas.openxmlformats.org/presentationml/2006/ole">
            <mc:AlternateContent>
              <mc:Choice xmlns:v="urn:schemas-microsoft-com:vml" Requires="v">
                <p:oleObj spid="_x0000_s1078" name="Equation" r:id="rId2" imgW="863280" imgH="355320" progId="Equation.DSMT4">
                  <p:embed/>
                </p:oleObj>
              </mc:Choice>
              <mc:Fallback>
                <p:oleObj name="Equation" r:id="rId2" imgW="863280" imgH="355320" progId="Equation.DSMT4">
                  <p:embed/>
                  <p:pic>
                    <p:nvPicPr>
                      <p:cNvPr id="0" name="OLE substitute image"/>
                      <p:cNvPicPr/>
                      <p:nvPr/>
                    </p:nvPicPr>
                    <p:blipFill>
                      <a:blip r:embed="rId3"/>
                      <a:stretch>
                        <a:fillRect/>
                      </a:stretch>
                    </p:blipFill>
                    <p:spPr>
                      <a:xfrm>
                        <a:off x="5664199" y="3212976"/>
                        <a:ext cx="1834667" cy="755451"/>
                      </a:xfrm>
                      <a:prstGeom prst="rect">
                        <a:avLst/>
                      </a:prstGeom>
                      <a:solidFill>
                        <a:schemeClr val="accent5">
                          <a:lumMod val="20000"/>
                          <a:lumOff val="80000"/>
                        </a:schemeClr>
                      </a:solidFill>
                    </p:spPr>
                  </p:pic>
                </p:oleObj>
              </mc:Fallback>
            </mc:AlternateContent>
          </a:graphicData>
        </a:graphic>
      </p:graphicFrame>
    </p:spTree>
    <p:extLst>
      <p:ext uri="{BB962C8B-B14F-4D97-AF65-F5344CB8AC3E}">
        <p14:creationId xmlns:p14="http://schemas.microsoft.com/office/powerpoint/2010/main" val="2671880310"/>
      </p:ext>
    </p:extLst>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 name="MH_SubTitle_2"/>
          <p:cNvSpPr>
            <a:spLocks noChangeArrowheads="1"/>
          </p:cNvSpPr>
          <p:nvPr>
            <p:custDataLst>
              <p:tags r:id="rId2"/>
            </p:custDataLst>
          </p:nvPr>
        </p:nvSpPr>
        <p:spPr bwMode="auto">
          <a:xfrm>
            <a:off x="1851530" y="1462759"/>
            <a:ext cx="2948326" cy="396875"/>
          </a:xfrm>
          <a:prstGeom prst="parallelogram">
            <a:avLst>
              <a:gd name="adj" fmla="val 20454"/>
            </a:avLst>
          </a:prstGeom>
          <a:solidFill>
            <a:schemeClr val="accent2"/>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统计概率</a:t>
            </a:r>
          </a:p>
        </p:txBody>
      </p:sp>
      <p:sp>
        <p:nvSpPr>
          <p:cNvPr id="12" name="MH_Other_2"/>
          <p:cNvSpPr txBox="1">
            <a:spLocks noChangeArrowheads="1"/>
          </p:cNvSpPr>
          <p:nvPr>
            <p:custDataLst>
              <p:tags r:id="rId3"/>
            </p:custDataLst>
          </p:nvPr>
        </p:nvSpPr>
        <p:spPr bwMode="auto">
          <a:xfrm>
            <a:off x="1023902" y="908720"/>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2"/>
                </a:solidFill>
                <a:latin typeface="Elephant" pitchFamily="18" charset="0"/>
                <a:cs typeface="Aharoni" pitchFamily="2" charset="-79"/>
              </a:rPr>
              <a:t>2</a:t>
            </a:r>
            <a:endParaRPr lang="zh-CN" altLang="en-US" sz="8800" i="1">
              <a:solidFill>
                <a:schemeClr val="accent2"/>
              </a:solidFill>
              <a:latin typeface="Elephant" pitchFamily="18" charset="0"/>
              <a:cs typeface="Aharoni" pitchFamily="2" charset="-79"/>
            </a:endParaRPr>
          </a:p>
        </p:txBody>
      </p:sp>
      <p:sp>
        <p:nvSpPr>
          <p:cNvPr id="13" name="矩形 12"/>
          <p:cNvSpPr/>
          <p:nvPr/>
        </p:nvSpPr>
        <p:spPr>
          <a:xfrm>
            <a:off x="1095340" y="2251790"/>
            <a:ext cx="10215634" cy="128990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defRPr/>
            </a:pPr>
            <a:r>
              <a:rPr lang="zh-CN" altLang="en-US" b="1">
                <a:solidFill>
                  <a:srgbClr val="5F5E5C"/>
                </a:solidFill>
                <a:latin typeface="微软雅黑" pitchFamily="34" charset="-122"/>
                <a:ea typeface="微软雅黑" pitchFamily="34" charset="-122"/>
              </a:rPr>
              <a:t>在确定的条件下重复进行</a:t>
            </a:r>
            <a:r>
              <a:rPr lang="en-US" altLang="zh-CN" b="1">
                <a:solidFill>
                  <a:srgbClr val="5F5E5C"/>
                </a:solidFill>
                <a:latin typeface="微软雅黑" pitchFamily="34" charset="-122"/>
                <a:ea typeface="微软雅黑" pitchFamily="34" charset="-122"/>
              </a:rPr>
              <a:t>n</a:t>
            </a:r>
            <a:r>
              <a:rPr lang="zh-CN" altLang="en-US" b="1">
                <a:solidFill>
                  <a:srgbClr val="5F5E5C"/>
                </a:solidFill>
                <a:latin typeface="微软雅黑" pitchFamily="34" charset="-122"/>
                <a:ea typeface="微软雅黑" pitchFamily="34" charset="-122"/>
              </a:rPr>
              <a:t>次随机试验，事件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出现了</a:t>
            </a:r>
            <a:r>
              <a:rPr lang="en-US" altLang="zh-CN" b="1">
                <a:solidFill>
                  <a:srgbClr val="5F5E5C"/>
                </a:solidFill>
                <a:latin typeface="微软雅黑" pitchFamily="34" charset="-122"/>
                <a:ea typeface="微软雅黑" pitchFamily="34" charset="-122"/>
              </a:rPr>
              <a:t>m</a:t>
            </a:r>
            <a:r>
              <a:rPr lang="zh-CN" altLang="en-US" b="1">
                <a:solidFill>
                  <a:srgbClr val="5F5E5C"/>
                </a:solidFill>
                <a:latin typeface="微软雅黑" pitchFamily="34" charset="-122"/>
                <a:ea typeface="微软雅黑" pitchFamily="34" charset="-122"/>
              </a:rPr>
              <a:t>次。当试验次数</a:t>
            </a:r>
            <a:r>
              <a:rPr lang="en-US" altLang="zh-CN" b="1">
                <a:solidFill>
                  <a:srgbClr val="5F5E5C"/>
                </a:solidFill>
                <a:latin typeface="微软雅黑" pitchFamily="34" charset="-122"/>
                <a:ea typeface="微软雅黑" pitchFamily="34" charset="-122"/>
              </a:rPr>
              <a:t>n</a:t>
            </a:r>
            <a:r>
              <a:rPr lang="zh-CN" altLang="en-US" b="1">
                <a:solidFill>
                  <a:srgbClr val="5F5E5C"/>
                </a:solidFill>
                <a:latin typeface="微软雅黑" pitchFamily="34" charset="-122"/>
                <a:ea typeface="微软雅黑" pitchFamily="34" charset="-122"/>
              </a:rPr>
              <a:t>很大时，事件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发生的频率稳定地在某一常数</a:t>
            </a:r>
            <a:r>
              <a:rPr lang="en-US" altLang="zh-CN" b="1">
                <a:solidFill>
                  <a:srgbClr val="5F5E5C"/>
                </a:solidFill>
                <a:latin typeface="微软雅黑" pitchFamily="34" charset="-122"/>
                <a:ea typeface="微软雅黑" pitchFamily="34" charset="-122"/>
              </a:rPr>
              <a:t>p</a:t>
            </a:r>
            <a:r>
              <a:rPr lang="zh-CN" altLang="en-US" b="1">
                <a:solidFill>
                  <a:srgbClr val="5F5E5C"/>
                </a:solidFill>
                <a:latin typeface="微软雅黑" pitchFamily="34" charset="-122"/>
                <a:ea typeface="微软雅黑" pitchFamily="34" charset="-122"/>
              </a:rPr>
              <a:t>上下波动，而且这波动的幅度会随着试验次数的增加而缩小，趋于稳定，这个频率的稳定值即为该事件的概率，称为统计概率（或试验概率），记为：</a:t>
            </a:r>
            <a:endParaRPr lang="en-US" altLang="zh-CN" b="1">
              <a:solidFill>
                <a:srgbClr val="5F5E5C"/>
              </a:solidFill>
              <a:latin typeface="微软雅黑" pitchFamily="34" charset="-122"/>
              <a:ea typeface="微软雅黑" pitchFamily="34" charset="-122"/>
            </a:endParaRPr>
          </a:p>
        </p:txBody>
      </p:sp>
      <p:graphicFrame>
        <p:nvGraphicFramePr>
          <p:cNvPr id="4" name="对象 3"/>
          <p:cNvGraphicFramePr>
            <a:graphicFrameLocks noChangeAspect="1"/>
          </p:cNvGraphicFramePr>
          <p:nvPr>
            <p:extLst>
              <p:ext uri="{D42A27DB-BD31-4B8C-83A1-F6EECF244321}">
                <p14:modId xmlns:p14="http://schemas.microsoft.com/office/powerpoint/2010/main" val="2332813914"/>
              </p:ext>
            </p:extLst>
          </p:nvPr>
        </p:nvGraphicFramePr>
        <p:xfrm>
          <a:off x="4727848" y="4077072"/>
          <a:ext cx="2376264" cy="1008112"/>
        </p:xfrm>
        <a:graphic>
          <a:graphicData uri="http://schemas.openxmlformats.org/presentationml/2006/ole">
            <mc:AlternateContent>
              <mc:Choice xmlns:v="urn:schemas-microsoft-com:vml" Requires="v">
                <p:oleObj spid="_x0000_s1079" name="Equation" r:id="rId4" imgW="838080" imgH="355320" progId="Equation.DSMT4">
                  <p:embed/>
                </p:oleObj>
              </mc:Choice>
              <mc:Fallback>
                <p:oleObj name="Equation" r:id="rId4" imgW="838080" imgH="355320" progId="Equation.DSMT4">
                  <p:embed/>
                  <p:pic>
                    <p:nvPicPr>
                      <p:cNvPr id="0" name="OLE substitute image"/>
                      <p:cNvPicPr/>
                      <p:nvPr/>
                    </p:nvPicPr>
                    <p:blipFill>
                      <a:blip r:embed="rId5"/>
                      <a:stretch>
                        <a:fillRect/>
                      </a:stretch>
                    </p:blipFill>
                    <p:spPr>
                      <a:xfrm>
                        <a:off x="4727848" y="4077072"/>
                        <a:ext cx="2376264" cy="1008112"/>
                      </a:xfrm>
                      <a:prstGeom prst="rect">
                        <a:avLst/>
                      </a:prstGeom>
                      <a:solidFill>
                        <a:schemeClr val="accent5">
                          <a:lumMod val="20000"/>
                          <a:lumOff val="80000"/>
                        </a:schemeClr>
                      </a:solidFill>
                    </p:spPr>
                  </p:pic>
                </p:oleObj>
              </mc:Fallback>
            </mc:AlternateContent>
          </a:graphicData>
        </a:graphic>
      </p:graphicFrame>
      <p:sp>
        <p:nvSpPr>
          <p:cNvPr id="21" name="矩形 20"/>
          <p:cNvSpPr/>
          <p:nvPr/>
        </p:nvSpPr>
        <p:spPr>
          <a:xfrm>
            <a:off x="7537015" y="4437112"/>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4-2</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Tree>
    <p:extLst>
      <p:ext uri="{BB962C8B-B14F-4D97-AF65-F5344CB8AC3E}">
        <p14:creationId xmlns:p14="http://schemas.microsoft.com/office/powerpoint/2010/main" val="2866250964"/>
      </p:ext>
    </p:extLst>
  </p:cSld>
  <p:clrMapOvr>
    <a:masterClrMapping/>
  </p:clrMapOvr>
  <p:transition>
    <p:zoom dir="in"/>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MH_SubTitle_1"/>
          <p:cNvSpPr>
            <a:spLocks noChangeArrowheads="1"/>
          </p:cNvSpPr>
          <p:nvPr>
            <p:custDataLst>
              <p:tags r:id="rId2"/>
            </p:custDataLst>
          </p:nvPr>
        </p:nvSpPr>
        <p:spPr bwMode="auto">
          <a:xfrm>
            <a:off x="1631504" y="1580803"/>
            <a:ext cx="2694525" cy="398463"/>
          </a:xfrm>
          <a:prstGeom prst="parallelogram">
            <a:avLst>
              <a:gd name="adj" fmla="val 20381"/>
            </a:avLst>
          </a:prstGeom>
          <a:solidFill>
            <a:schemeClr val="accent3"/>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主观概率</a:t>
            </a:r>
          </a:p>
        </p:txBody>
      </p:sp>
      <p:sp>
        <p:nvSpPr>
          <p:cNvPr id="8" name="MH_Other_1"/>
          <p:cNvSpPr txBox="1">
            <a:spLocks noChangeArrowheads="1"/>
          </p:cNvSpPr>
          <p:nvPr>
            <p:custDataLst>
              <p:tags r:id="rId3"/>
            </p:custDataLst>
          </p:nvPr>
        </p:nvSpPr>
        <p:spPr bwMode="auto">
          <a:xfrm>
            <a:off x="767408" y="980728"/>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8800" i="1">
                <a:solidFill>
                  <a:schemeClr val="accent3"/>
                </a:solidFill>
                <a:latin typeface="Elephant" pitchFamily="18" charset="0"/>
                <a:cs typeface="Aharoni" pitchFamily="2" charset="-79"/>
              </a:rPr>
              <a:t>3</a:t>
            </a:r>
            <a:endParaRPr lang="zh-CN" altLang="en-US" sz="8800" i="1">
              <a:solidFill>
                <a:schemeClr val="accent3"/>
              </a:solidFill>
              <a:latin typeface="Elephant" pitchFamily="18" charset="0"/>
              <a:cs typeface="Aharoni" pitchFamily="2" charset="-79"/>
            </a:endParaRPr>
          </a:p>
        </p:txBody>
      </p:sp>
      <p:pic>
        <p:nvPicPr>
          <p:cNvPr id="34509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00056" y="1991354"/>
            <a:ext cx="4827656" cy="3775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矩形 8"/>
          <p:cNvSpPr/>
          <p:nvPr/>
        </p:nvSpPr>
        <p:spPr>
          <a:xfrm>
            <a:off x="1166778" y="2842625"/>
            <a:ext cx="5357850" cy="8744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spcAft>
                <a:spcPts val="600"/>
              </a:spcAft>
              <a:defRPr/>
            </a:pPr>
            <a:r>
              <a:rPr lang="zh-CN" altLang="en-US" b="1">
                <a:solidFill>
                  <a:srgbClr val="5F5E5C"/>
                </a:solidFill>
                <a:latin typeface="微软雅黑" pitchFamily="34" charset="-122"/>
                <a:ea typeface="微软雅黑" pitchFamily="34" charset="-122"/>
              </a:rPr>
              <a:t>主观概率，是指人们凭个人经验，对某一事件发生的可能性大小做出的估计。</a:t>
            </a:r>
            <a:endParaRPr lang="zh-CN" altLang="en-US" b="1" smtClean="0">
              <a:solidFill>
                <a:srgbClr val="5F5E5C"/>
              </a:solidFill>
              <a:latin typeface="微软雅黑" pitchFamily="34" charset="-122"/>
              <a:ea typeface="微软雅黑" pitchFamily="34" charset="-122"/>
            </a:endParaRPr>
          </a:p>
        </p:txBody>
      </p:sp>
    </p:spTree>
    <p:extLst>
      <p:ext uri="{BB962C8B-B14F-4D97-AF65-F5344CB8AC3E}">
        <p14:creationId xmlns:p14="http://schemas.microsoft.com/office/powerpoint/2010/main" val="1684913376"/>
      </p:ext>
    </p:extLst>
  </p:cSld>
  <p:clrMapOvr>
    <a:masterClrMapping/>
  </p:clrMapOvr>
  <mc:AlternateContent>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4" presetClass="entr" presetSubtype="10" dur="5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023902" y="1071546"/>
            <a:ext cx="3262432"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mtClean="0">
                <a:solidFill>
                  <a:srgbClr val="0066FF"/>
                </a:solidFill>
                <a:latin typeface="微软雅黑" pitchFamily="34" charset="-122"/>
                <a:ea typeface="微软雅黑" pitchFamily="34" charset="-122"/>
              </a:rPr>
              <a:t>二</a:t>
            </a:r>
            <a:r>
              <a:rPr lang="zh-CN" altLang="zh-CN" sz="2400" b="1" smtClean="0">
                <a:solidFill>
                  <a:srgbClr val="0066FF"/>
                </a:solidFill>
                <a:latin typeface="微软雅黑" pitchFamily="34" charset="-122"/>
                <a:ea typeface="微软雅黑" pitchFamily="34" charset="-122"/>
              </a:rPr>
              <a:t>、</a:t>
            </a:r>
            <a:r>
              <a:rPr lang="zh-CN" altLang="en-US" sz="2400" b="1">
                <a:solidFill>
                  <a:srgbClr val="0066FF"/>
                </a:solidFill>
                <a:latin typeface="微软雅黑" pitchFamily="34" charset="-122"/>
                <a:ea typeface="微软雅黑" pitchFamily="34" charset="-122"/>
              </a:rPr>
              <a:t>概率</a:t>
            </a:r>
            <a:r>
              <a:rPr lang="zh-CN" altLang="en-US" sz="2400" b="1" smtClean="0">
                <a:solidFill>
                  <a:srgbClr val="0066FF"/>
                </a:solidFill>
                <a:latin typeface="微软雅黑" pitchFamily="34" charset="-122"/>
                <a:ea typeface="微软雅黑" pitchFamily="34" charset="-122"/>
              </a:rPr>
              <a:t>的性质</a:t>
            </a:r>
            <a:r>
              <a:rPr lang="zh-CN" altLang="en-US" sz="2400" b="1">
                <a:solidFill>
                  <a:srgbClr val="0066FF"/>
                </a:solidFill>
                <a:latin typeface="微软雅黑" pitchFamily="34" charset="-122"/>
                <a:ea typeface="微软雅黑" pitchFamily="34" charset="-122"/>
              </a:rPr>
              <a:t>与运算</a:t>
            </a:r>
            <a:endParaRPr lang="zh-CN" altLang="en-US" sz="2400" b="1" smtClean="0">
              <a:solidFill>
                <a:srgbClr val="0066FF"/>
              </a:solidFill>
              <a:latin typeface="微软雅黑" pitchFamily="34" charset="-122"/>
              <a:ea typeface="微软雅黑" pitchFamily="34" charset="-122"/>
            </a:endParaRPr>
          </a:p>
        </p:txBody>
      </p:sp>
      <p:sp>
        <p:nvSpPr>
          <p:cNvPr id="3" name="MH_SubTitle_1"/>
          <p:cNvSpPr/>
          <p:nvPr>
            <p:custDataLst>
              <p:tags r:id="rId2"/>
            </p:custDataLst>
          </p:nvPr>
        </p:nvSpPr>
        <p:spPr>
          <a:xfrm>
            <a:off x="2238348" y="1786905"/>
            <a:ext cx="2993556" cy="5619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tx1"/>
                </a:solidFill>
                <a:latin typeface="微软雅黑" pitchFamily="34" charset="-122"/>
                <a:ea typeface="微软雅黑" pitchFamily="34" charset="-122"/>
              </a:rPr>
              <a:t>  </a:t>
            </a:r>
            <a:r>
              <a:rPr lang="zh-CN" altLang="en-US" sz="2300" b="1">
                <a:solidFill>
                  <a:srgbClr val="3B79CE"/>
                </a:solidFill>
                <a:latin typeface="微软雅黑" pitchFamily="34" charset="-122"/>
                <a:ea typeface="微软雅黑" pitchFamily="34" charset="-122"/>
              </a:rPr>
              <a:t>概率的基本性质</a:t>
            </a:r>
          </a:p>
        </p:txBody>
      </p:sp>
      <p:sp>
        <p:nvSpPr>
          <p:cNvPr id="4" name="MH_Other_1"/>
          <p:cNvSpPr/>
          <p:nvPr>
            <p:custDataLst>
              <p:tags r:id="rId3"/>
            </p:custDataLst>
          </p:nvPr>
        </p:nvSpPr>
        <p:spPr>
          <a:xfrm>
            <a:off x="1381091" y="1786905"/>
            <a:ext cx="1258525"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（一）</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32" name="MH_SubTitle_1"/>
          <p:cNvSpPr/>
          <p:nvPr>
            <p:custDataLst>
              <p:tags r:id="rId4"/>
            </p:custDataLst>
          </p:nvPr>
        </p:nvSpPr>
        <p:spPr bwMode="auto">
          <a:xfrm>
            <a:off x="2166910" y="2780928"/>
            <a:ext cx="2714644" cy="624583"/>
          </a:xfrm>
          <a:prstGeom prst="homePlate">
            <a:avLst/>
          </a:prstGeom>
          <a:solidFill>
            <a:schemeClr val="accent1">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sz="2000" b="1">
                <a:solidFill>
                  <a:schemeClr val="tx1">
                    <a:lumMod val="85000"/>
                    <a:lumOff val="15000"/>
                  </a:schemeClr>
                </a:solidFill>
                <a:latin typeface="微软雅黑" pitchFamily="34" charset="-122"/>
                <a:ea typeface="微软雅黑" pitchFamily="34" charset="-122"/>
              </a:rPr>
              <a:t>性质</a:t>
            </a:r>
            <a:r>
              <a:rPr lang="en-US" altLang="zh-CN" sz="2000" b="1">
                <a:solidFill>
                  <a:schemeClr val="tx1">
                    <a:lumMod val="85000"/>
                    <a:lumOff val="15000"/>
                  </a:schemeClr>
                </a:solidFill>
                <a:latin typeface="微软雅黑" pitchFamily="34" charset="-122"/>
                <a:ea typeface="微软雅黑" pitchFamily="34" charset="-122"/>
              </a:rPr>
              <a:t>1</a:t>
            </a:r>
            <a:endParaRPr lang="en-US" sz="2000" b="1">
              <a:solidFill>
                <a:schemeClr val="tx1">
                  <a:lumMod val="85000"/>
                  <a:lumOff val="15000"/>
                </a:schemeClr>
              </a:solidFill>
              <a:latin typeface="微软雅黑" pitchFamily="34" charset="-122"/>
              <a:ea typeface="微软雅黑" pitchFamily="34" charset="-122"/>
            </a:endParaRPr>
          </a:p>
        </p:txBody>
      </p:sp>
      <p:sp>
        <p:nvSpPr>
          <p:cNvPr id="34" name="MH_Text_1"/>
          <p:cNvSpPr/>
          <p:nvPr>
            <p:custDataLst>
              <p:tags r:id="rId5"/>
            </p:custDataLst>
          </p:nvPr>
        </p:nvSpPr>
        <p:spPr>
          <a:xfrm>
            <a:off x="5192685" y="2780928"/>
            <a:ext cx="3207571" cy="636594"/>
          </a:xfrm>
          <a:prstGeom prst="rect">
            <a:avLst/>
          </a:prstGeom>
        </p:spPr>
        <p:txBody>
          <a:bodyPr tIns="3600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b="1">
                <a:solidFill>
                  <a:srgbClr val="5F5E5C"/>
                </a:solidFill>
                <a:latin typeface="微软雅黑" pitchFamily="34" charset="-122"/>
                <a:ea typeface="微软雅黑" pitchFamily="34" charset="-122"/>
              </a:rPr>
              <a:t>对于任一随机事件，有</a:t>
            </a:r>
          </a:p>
        </p:txBody>
      </p:sp>
      <p:sp>
        <p:nvSpPr>
          <p:cNvPr id="35" name="矩形 34"/>
          <p:cNvSpPr/>
          <p:nvPr/>
        </p:nvSpPr>
        <p:spPr>
          <a:xfrm>
            <a:off x="8357851" y="3429000"/>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4-3</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41" name="MH_SubTitle_2"/>
          <p:cNvSpPr/>
          <p:nvPr>
            <p:custDataLst>
              <p:tags r:id="rId6"/>
            </p:custDataLst>
          </p:nvPr>
        </p:nvSpPr>
        <p:spPr bwMode="auto">
          <a:xfrm>
            <a:off x="2166910" y="4005064"/>
            <a:ext cx="2714644" cy="624583"/>
          </a:xfrm>
          <a:prstGeom prst="homePlate">
            <a:avLst/>
          </a:prstGeom>
          <a:solidFill>
            <a:schemeClr val="accent2">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sz="2000" b="1">
                <a:solidFill>
                  <a:schemeClr val="tx1">
                    <a:lumMod val="85000"/>
                    <a:lumOff val="15000"/>
                  </a:schemeClr>
                </a:solidFill>
                <a:latin typeface="微软雅黑" pitchFamily="34" charset="-122"/>
                <a:ea typeface="微软雅黑" pitchFamily="34" charset="-122"/>
              </a:rPr>
              <a:t>性质</a:t>
            </a:r>
            <a:r>
              <a:rPr lang="en-US" altLang="zh-CN" sz="2000" b="1">
                <a:solidFill>
                  <a:schemeClr val="tx1">
                    <a:lumMod val="85000"/>
                    <a:lumOff val="15000"/>
                  </a:schemeClr>
                </a:solidFill>
                <a:latin typeface="微软雅黑" pitchFamily="34" charset="-122"/>
                <a:ea typeface="微软雅黑" pitchFamily="34" charset="-122"/>
              </a:rPr>
              <a:t>2 </a:t>
            </a:r>
            <a:endParaRPr lang="en-US" sz="2000" b="1">
              <a:solidFill>
                <a:schemeClr val="tx1">
                  <a:lumMod val="85000"/>
                  <a:lumOff val="15000"/>
                </a:schemeClr>
              </a:solidFill>
              <a:latin typeface="微软雅黑" pitchFamily="34" charset="-122"/>
              <a:ea typeface="微软雅黑" pitchFamily="34" charset="-122"/>
            </a:endParaRPr>
          </a:p>
        </p:txBody>
      </p:sp>
      <p:sp>
        <p:nvSpPr>
          <p:cNvPr id="42" name="MH_Text_1"/>
          <p:cNvSpPr/>
          <p:nvPr>
            <p:custDataLst>
              <p:tags r:id="rId7"/>
            </p:custDataLst>
          </p:nvPr>
        </p:nvSpPr>
        <p:spPr>
          <a:xfrm>
            <a:off x="5192684" y="3993053"/>
            <a:ext cx="5799860" cy="636594"/>
          </a:xfrm>
          <a:prstGeom prst="rect">
            <a:avLst/>
          </a:prstGeom>
        </p:spPr>
        <p:txBody>
          <a:bodyPr tIns="3600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b="1">
                <a:solidFill>
                  <a:srgbClr val="5F5E5C"/>
                </a:solidFill>
                <a:latin typeface="微软雅黑" pitchFamily="34" charset="-122"/>
                <a:ea typeface="微软雅黑" pitchFamily="34" charset="-122"/>
              </a:rPr>
              <a:t>不可能事件的概率为</a:t>
            </a:r>
            <a:r>
              <a:rPr lang="en-US" altLang="zh-CN" b="1">
                <a:solidFill>
                  <a:srgbClr val="5F5E5C"/>
                </a:solidFill>
                <a:latin typeface="微软雅黑" pitchFamily="34" charset="-122"/>
                <a:ea typeface="微软雅黑" pitchFamily="34" charset="-122"/>
              </a:rPr>
              <a:t>0</a:t>
            </a:r>
            <a:r>
              <a:rPr lang="zh-CN" altLang="en-US" b="1">
                <a:solidFill>
                  <a:srgbClr val="5F5E5C"/>
                </a:solidFill>
                <a:latin typeface="微软雅黑" pitchFamily="34" charset="-122"/>
                <a:ea typeface="微软雅黑" pitchFamily="34" charset="-122"/>
              </a:rPr>
              <a:t>，必然事件的概率为</a:t>
            </a:r>
            <a:r>
              <a:rPr lang="en-US" altLang="zh-CN" b="1">
                <a:solidFill>
                  <a:srgbClr val="5F5E5C"/>
                </a:solidFill>
                <a:latin typeface="微软雅黑" pitchFamily="34" charset="-122"/>
                <a:ea typeface="微软雅黑" pitchFamily="34" charset="-122"/>
              </a:rPr>
              <a:t>1</a:t>
            </a:r>
            <a:r>
              <a:rPr lang="zh-CN" altLang="en-US" b="1">
                <a:solidFill>
                  <a:srgbClr val="5F5E5C"/>
                </a:solidFill>
                <a:latin typeface="微软雅黑" pitchFamily="34" charset="-122"/>
                <a:ea typeface="微软雅黑" pitchFamily="34" charset="-122"/>
              </a:rPr>
              <a:t>，即</a:t>
            </a:r>
          </a:p>
        </p:txBody>
      </p:sp>
      <p:sp>
        <p:nvSpPr>
          <p:cNvPr id="43" name="矩形 42"/>
          <p:cNvSpPr/>
          <p:nvPr/>
        </p:nvSpPr>
        <p:spPr>
          <a:xfrm>
            <a:off x="8400256" y="4653136"/>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4-4</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graphicFrame>
        <p:nvGraphicFramePr>
          <p:cNvPr id="46" name="对象 45"/>
          <p:cNvGraphicFramePr>
            <a:graphicFrameLocks noChangeAspect="1"/>
          </p:cNvGraphicFramePr>
          <p:nvPr>
            <p:extLst>
              <p:ext uri="{D42A27DB-BD31-4B8C-83A1-F6EECF244321}">
                <p14:modId xmlns:p14="http://schemas.microsoft.com/office/powerpoint/2010/main" val="46358003"/>
              </p:ext>
            </p:extLst>
          </p:nvPr>
        </p:nvGraphicFramePr>
        <p:xfrm>
          <a:off x="6061717" y="4701901"/>
          <a:ext cx="938849" cy="335303"/>
        </p:xfrm>
        <a:graphic>
          <a:graphicData uri="http://schemas.openxmlformats.org/presentationml/2006/ole">
            <mc:AlternateContent>
              <mc:Choice xmlns:v="urn:schemas-microsoft-com:vml" Requires="v">
                <p:oleObj spid="_x0000_s1080" name="Equation" r:id="rId8" imgW="533160" imgH="190440" progId="Equation.DSMT4">
                  <p:embed/>
                </p:oleObj>
              </mc:Choice>
              <mc:Fallback>
                <p:oleObj name="Equation" r:id="rId8" imgW="533160" imgH="190440" progId="Equation.DSMT4">
                  <p:embed/>
                  <p:pic>
                    <p:nvPicPr>
                      <p:cNvPr id="0" name="OLE substitute image"/>
                      <p:cNvPicPr/>
                      <p:nvPr/>
                    </p:nvPicPr>
                    <p:blipFill>
                      <a:blip r:embed="rId9"/>
                      <a:stretch>
                        <a:fillRect/>
                      </a:stretch>
                    </p:blipFill>
                    <p:spPr>
                      <a:xfrm>
                        <a:off x="6061717" y="4701901"/>
                        <a:ext cx="938849" cy="335303"/>
                      </a:xfrm>
                      <a:prstGeom prst="rect">
                        <a:avLst/>
                      </a:prstGeom>
                      <a:solidFill>
                        <a:schemeClr val="accent5">
                          <a:lumMod val="20000"/>
                          <a:lumOff val="80000"/>
                        </a:schemeClr>
                      </a:solidFill>
                    </p:spPr>
                  </p:pic>
                </p:oleObj>
              </mc:Fallback>
            </mc:AlternateContent>
          </a:graphicData>
        </a:graphic>
      </p:graphicFrame>
      <p:graphicFrame>
        <p:nvGraphicFramePr>
          <p:cNvPr id="47" name="对象 46"/>
          <p:cNvGraphicFramePr>
            <a:graphicFrameLocks noChangeAspect="1"/>
          </p:cNvGraphicFramePr>
          <p:nvPr>
            <p:extLst>
              <p:ext uri="{D42A27DB-BD31-4B8C-83A1-F6EECF244321}">
                <p14:modId xmlns:p14="http://schemas.microsoft.com/office/powerpoint/2010/main" val="2705857095"/>
              </p:ext>
            </p:extLst>
          </p:nvPr>
        </p:nvGraphicFramePr>
        <p:xfrm>
          <a:off x="7123722" y="4701901"/>
          <a:ext cx="916494" cy="335303"/>
        </p:xfrm>
        <a:graphic>
          <a:graphicData uri="http://schemas.openxmlformats.org/presentationml/2006/ole">
            <mc:AlternateContent>
              <mc:Choice xmlns:v="urn:schemas-microsoft-com:vml" Requires="v">
                <p:oleObj spid="_x0000_s1081" name="Equation" r:id="rId10" imgW="520560" imgH="190440" progId="Equation.DSMT4">
                  <p:embed/>
                </p:oleObj>
              </mc:Choice>
              <mc:Fallback>
                <p:oleObj name="Equation" r:id="rId10" imgW="520560" imgH="190440" progId="Equation.DSMT4">
                  <p:embed/>
                  <p:pic>
                    <p:nvPicPr>
                      <p:cNvPr id="0" name="OLE substitute image"/>
                      <p:cNvPicPr/>
                      <p:nvPr/>
                    </p:nvPicPr>
                    <p:blipFill>
                      <a:blip r:embed="rId11"/>
                      <a:stretch>
                        <a:fillRect/>
                      </a:stretch>
                    </p:blipFill>
                    <p:spPr>
                      <a:xfrm>
                        <a:off x="7123722" y="4701901"/>
                        <a:ext cx="916494" cy="335303"/>
                      </a:xfrm>
                      <a:prstGeom prst="rect">
                        <a:avLst/>
                      </a:prstGeom>
                      <a:solidFill>
                        <a:schemeClr val="accent5">
                          <a:lumMod val="20000"/>
                          <a:lumOff val="80000"/>
                        </a:schemeClr>
                      </a:solidFill>
                    </p:spPr>
                  </p:pic>
                </p:oleObj>
              </mc:Fallback>
            </mc:AlternateContent>
          </a:graphicData>
        </a:graphic>
      </p:graphicFrame>
      <p:sp>
        <p:nvSpPr>
          <p:cNvPr id="49" name="MH_SubTitle_3"/>
          <p:cNvSpPr/>
          <p:nvPr>
            <p:custDataLst>
              <p:tags r:id="rId12"/>
            </p:custDataLst>
          </p:nvPr>
        </p:nvSpPr>
        <p:spPr bwMode="auto">
          <a:xfrm>
            <a:off x="2166910" y="5395370"/>
            <a:ext cx="2714644" cy="625918"/>
          </a:xfrm>
          <a:prstGeom prst="homePlate">
            <a:avLst/>
          </a:prstGeom>
          <a:solidFill>
            <a:schemeClr val="accent3">
              <a:lumMod val="40000"/>
              <a:lumOff val="60000"/>
            </a:schemeClr>
          </a:solidFill>
          <a:ln w="12700" cap="flat" cmpd="sng" algn="ctr">
            <a:noFill/>
            <a:prstDash val="solid"/>
            <a:headEnd type="none" w="med" len="med"/>
            <a:tailEnd type="none" w="med" len="med"/>
          </a:ln>
          <a:effectLst/>
        </p:spPr>
        <p:txBody>
          <a:bodyPr lIns="548640" tIns="45696" rIns="91386" bIns="731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62">
              <a:defRPr/>
            </a:pPr>
            <a:r>
              <a:rPr lang="zh-CN" altLang="en-US" sz="2000" b="1">
                <a:solidFill>
                  <a:schemeClr val="tx1">
                    <a:lumMod val="85000"/>
                    <a:lumOff val="15000"/>
                  </a:schemeClr>
                </a:solidFill>
                <a:latin typeface="微软雅黑" pitchFamily="34" charset="-122"/>
                <a:ea typeface="微软雅黑" pitchFamily="34" charset="-122"/>
              </a:rPr>
              <a:t>性质</a:t>
            </a:r>
            <a:r>
              <a:rPr lang="en-US" altLang="zh-CN" sz="2000" b="1">
                <a:solidFill>
                  <a:schemeClr val="tx1">
                    <a:lumMod val="85000"/>
                    <a:lumOff val="15000"/>
                  </a:schemeClr>
                </a:solidFill>
                <a:latin typeface="微软雅黑" pitchFamily="34" charset="-122"/>
                <a:ea typeface="微软雅黑" pitchFamily="34" charset="-122"/>
              </a:rPr>
              <a:t>3</a:t>
            </a:r>
            <a:endParaRPr lang="en-US" sz="2000" b="1">
              <a:solidFill>
                <a:schemeClr val="tx1">
                  <a:lumMod val="85000"/>
                  <a:lumOff val="15000"/>
                </a:schemeClr>
              </a:solidFill>
              <a:latin typeface="微软雅黑" pitchFamily="34" charset="-122"/>
              <a:ea typeface="微软雅黑" pitchFamily="34" charset="-122"/>
            </a:endParaRPr>
          </a:p>
        </p:txBody>
      </p:sp>
      <p:sp>
        <p:nvSpPr>
          <p:cNvPr id="50" name="矩形 49"/>
          <p:cNvSpPr/>
          <p:nvPr/>
        </p:nvSpPr>
        <p:spPr>
          <a:xfrm>
            <a:off x="8400256" y="6125234"/>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4-5</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51" name="MH_Text_1"/>
          <p:cNvSpPr/>
          <p:nvPr>
            <p:custDataLst>
              <p:tags r:id="rId13"/>
            </p:custDataLst>
          </p:nvPr>
        </p:nvSpPr>
        <p:spPr>
          <a:xfrm>
            <a:off x="5087888" y="5384559"/>
            <a:ext cx="5256584" cy="636594"/>
          </a:xfrm>
          <a:prstGeom prst="rect">
            <a:avLst/>
          </a:prstGeom>
        </p:spPr>
        <p:txBody>
          <a:bodyPr tIns="3600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b="1">
                <a:solidFill>
                  <a:srgbClr val="5F5E5C"/>
                </a:solidFill>
                <a:latin typeface="微软雅黑" pitchFamily="34" charset="-122"/>
                <a:ea typeface="微软雅黑" pitchFamily="34" charset="-122"/>
              </a:rPr>
              <a:t>不可能事件的概率为</a:t>
            </a:r>
            <a:r>
              <a:rPr lang="en-US" altLang="zh-CN" b="1">
                <a:solidFill>
                  <a:srgbClr val="5F5E5C"/>
                </a:solidFill>
                <a:latin typeface="微软雅黑" pitchFamily="34" charset="-122"/>
                <a:ea typeface="微软雅黑" pitchFamily="34" charset="-122"/>
              </a:rPr>
              <a:t>0</a:t>
            </a:r>
            <a:r>
              <a:rPr lang="zh-CN" altLang="en-US" b="1">
                <a:solidFill>
                  <a:srgbClr val="5F5E5C"/>
                </a:solidFill>
                <a:latin typeface="微软雅黑" pitchFamily="34" charset="-122"/>
                <a:ea typeface="微软雅黑" pitchFamily="34" charset="-122"/>
              </a:rPr>
              <a:t>，必然事件的概率为</a:t>
            </a:r>
            <a:r>
              <a:rPr lang="en-US" altLang="zh-CN" b="1">
                <a:solidFill>
                  <a:srgbClr val="5F5E5C"/>
                </a:solidFill>
                <a:latin typeface="微软雅黑" pitchFamily="34" charset="-122"/>
                <a:ea typeface="微软雅黑" pitchFamily="34" charset="-122"/>
              </a:rPr>
              <a:t>1</a:t>
            </a:r>
            <a:r>
              <a:rPr lang="zh-CN" altLang="en-US" b="1">
                <a:solidFill>
                  <a:srgbClr val="5F5E5C"/>
                </a:solidFill>
                <a:latin typeface="微软雅黑" pitchFamily="34" charset="-122"/>
                <a:ea typeface="微软雅黑" pitchFamily="34" charset="-122"/>
              </a:rPr>
              <a:t>，即</a:t>
            </a:r>
          </a:p>
        </p:txBody>
      </p:sp>
      <p:graphicFrame>
        <p:nvGraphicFramePr>
          <p:cNvPr id="52" name="对象 51"/>
          <p:cNvGraphicFramePr>
            <a:graphicFrameLocks noChangeAspect="1"/>
          </p:cNvGraphicFramePr>
          <p:nvPr>
            <p:extLst>
              <p:ext uri="{D42A27DB-BD31-4B8C-83A1-F6EECF244321}">
                <p14:modId xmlns:p14="http://schemas.microsoft.com/office/powerpoint/2010/main" val="887442531"/>
              </p:ext>
            </p:extLst>
          </p:nvPr>
        </p:nvGraphicFramePr>
        <p:xfrm>
          <a:off x="6456040" y="6076278"/>
          <a:ext cx="1574777" cy="377058"/>
        </p:xfrm>
        <a:graphic>
          <a:graphicData uri="http://schemas.openxmlformats.org/presentationml/2006/ole">
            <mc:AlternateContent>
              <mc:Choice xmlns:v="urn:schemas-microsoft-com:vml" Requires="v">
                <p:oleObj spid="_x0000_s1082" name="Equation" r:id="rId14" imgW="901440" imgH="215640" progId="Equation.DSMT4">
                  <p:embed/>
                </p:oleObj>
              </mc:Choice>
              <mc:Fallback>
                <p:oleObj name="Equation" r:id="rId14" imgW="901440" imgH="215640" progId="Equation.DSMT4">
                  <p:embed/>
                  <p:pic>
                    <p:nvPicPr>
                      <p:cNvPr id="0" name="OLE substitute image"/>
                      <p:cNvPicPr/>
                      <p:nvPr/>
                    </p:nvPicPr>
                    <p:blipFill>
                      <a:blip r:embed="rId15"/>
                      <a:stretch>
                        <a:fillRect/>
                      </a:stretch>
                    </p:blipFill>
                    <p:spPr>
                      <a:xfrm>
                        <a:off x="6456040" y="6076278"/>
                        <a:ext cx="1574777" cy="377058"/>
                      </a:xfrm>
                      <a:prstGeom prst="rect">
                        <a:avLst/>
                      </a:prstGeom>
                      <a:solidFill>
                        <a:schemeClr val="accent5">
                          <a:lumMod val="20000"/>
                          <a:lumOff val="80000"/>
                        </a:schemeClr>
                      </a:solidFill>
                    </p:spPr>
                  </p:pic>
                </p:oleObj>
              </mc:Fallback>
            </mc:AlternateContent>
          </a:graphicData>
        </a:graphic>
      </p:graphicFrame>
      <p:sp>
        <p:nvSpPr>
          <p:cNvPr id="5" name="Rectangle 55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6" name="对象 5"/>
          <p:cNvGraphicFramePr>
            <a:graphicFrameLocks noChangeAspect="1"/>
          </p:cNvGraphicFramePr>
          <p:nvPr>
            <p:extLst>
              <p:ext uri="{D42A27DB-BD31-4B8C-83A1-F6EECF244321}">
                <p14:modId xmlns:p14="http://schemas.microsoft.com/office/powerpoint/2010/main" val="3227185667"/>
              </p:ext>
            </p:extLst>
          </p:nvPr>
        </p:nvGraphicFramePr>
        <p:xfrm>
          <a:off x="6203135" y="3516829"/>
          <a:ext cx="1186670" cy="312281"/>
        </p:xfrm>
        <a:graphic>
          <a:graphicData uri="http://schemas.openxmlformats.org/presentationml/2006/ole">
            <mc:AlternateContent>
              <mc:Choice xmlns:v="urn:schemas-microsoft-com:vml" Requires="v">
                <p:oleObj spid="_x0000_s1083" name="Equation" r:id="rId16" imgW="723586" imgH="190417" progId="Equation.DSMT4">
                  <p:embed/>
                </p:oleObj>
              </mc:Choice>
              <mc:Fallback>
                <p:oleObj name="Equation" r:id="rId16" imgW="723586" imgH="190417" progId="Equation.DSMT4">
                  <p:embed/>
                  <p:pic>
                    <p:nvPicPr>
                      <p:cNvPr id="0" name="OLE substitute image"/>
                      <p:cNvPicPr/>
                      <p:nvPr/>
                    </p:nvPicPr>
                    <p:blipFill>
                      <a:blip r:embed="rId17">
                        <a:extLst>
                          <a:ext uri="{28A0092B-C50C-407E-A947-70E740481C1C}">
                            <a14:useLocalDpi xmlns:a14="http://schemas.microsoft.com/office/drawing/2010/main" val="0"/>
                          </a:ext>
                        </a:extLst>
                      </a:blip>
                      <a:stretch>
                        <a:fillRect/>
                      </a:stretch>
                    </p:blipFill>
                    <p:spPr>
                      <a:xfrm>
                        <a:off x="6203135" y="3516829"/>
                        <a:ext cx="1186670" cy="312281"/>
                      </a:xfrm>
                      <a:prstGeom prst="rect">
                        <a:avLst/>
                      </a:prstGeom>
                      <a:solidFill>
                        <a:srgbClr val="D3EDFB"/>
                      </a:solidFill>
                    </p:spPr>
                  </p:pic>
                </p:oleObj>
              </mc:Fallback>
            </mc:AlternateContent>
          </a:graphicData>
        </a:graphic>
      </p:graphicFrame>
    </p:spTree>
    <p:extLst>
      <p:ext uri="{BB962C8B-B14F-4D97-AF65-F5344CB8AC3E}">
        <p14:creationId xmlns:p14="http://schemas.microsoft.com/office/powerpoint/2010/main" val="1843154101"/>
      </p:ext>
    </p:extLst>
  </p:cSld>
  <p:clrMapOvr>
    <a:masterClrMapping/>
  </p:clrMapOvr>
  <mc:AlternateContent>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21" name="直接连接符 20"/>
          <p:cNvCxnSpPr/>
          <p:nvPr/>
        </p:nvCxnSpPr>
        <p:spPr>
          <a:xfrm flipH="1">
            <a:off x="952464" y="2345460"/>
            <a:ext cx="3743760" cy="0"/>
          </a:xfrm>
          <a:prstGeom prst="line">
            <a:avLst/>
          </a:prstGeom>
          <a:solidFill>
            <a:srgbClr val="99CC00">
              <a:alpha val="20000"/>
            </a:srgbClr>
          </a:solidFill>
          <a:ln w="19050" cap="rnd" algn="ctr">
            <a:solidFill>
              <a:schemeClr val="tx2">
                <a:lumMod val="60000"/>
                <a:lumOff val="40000"/>
              </a:schemeClr>
            </a:solidFill>
            <a:prstDash val="sysDash"/>
            <a:round/>
            <a:head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22" name="直接连接符 21"/>
          <p:cNvCxnSpPr/>
          <p:nvPr/>
        </p:nvCxnSpPr>
        <p:spPr>
          <a:xfrm flipH="1" flipV="1">
            <a:off x="952464" y="1976127"/>
            <a:ext cx="0" cy="369333"/>
          </a:xfrm>
          <a:prstGeom prst="line">
            <a:avLst/>
          </a:prstGeom>
          <a:solidFill>
            <a:srgbClr val="99CC00">
              <a:alpha val="20000"/>
            </a:srgbClr>
          </a:solidFill>
          <a:ln w="19050" cap="rnd" algn="ctr">
            <a:solidFill>
              <a:schemeClr val="tx2">
                <a:lumMod val="60000"/>
                <a:lumOff val="40000"/>
              </a:schemeClr>
            </a:solidFill>
            <a:prstDash val="sysDash"/>
            <a:rou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23" name="TextBox 6"/>
          <p:cNvSpPr txBox="1"/>
          <p:nvPr/>
        </p:nvSpPr>
        <p:spPr>
          <a:xfrm>
            <a:off x="952464" y="1916832"/>
            <a:ext cx="3714776" cy="417358"/>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b="1">
                <a:solidFill>
                  <a:srgbClr val="3B79CE"/>
                </a:solidFill>
                <a:latin typeface="微软雅黑" pitchFamily="34" charset="-122"/>
                <a:ea typeface="微软雅黑" pitchFamily="34" charset="-122"/>
              </a:rPr>
              <a:t>定理</a:t>
            </a:r>
            <a:r>
              <a:rPr lang="en-US" altLang="zh-CN" b="1">
                <a:solidFill>
                  <a:srgbClr val="3B79CE"/>
                </a:solidFill>
                <a:latin typeface="微软雅黑" pitchFamily="34" charset="-122"/>
                <a:ea typeface="微软雅黑" pitchFamily="34" charset="-122"/>
              </a:rPr>
              <a:t>1</a:t>
            </a:r>
            <a:r>
              <a:rPr lang="zh-CN" altLang="en-US" b="1">
                <a:solidFill>
                  <a:srgbClr val="3B79CE"/>
                </a:solidFill>
                <a:latin typeface="微软雅黑" pitchFamily="34" charset="-122"/>
                <a:ea typeface="微软雅黑" pitchFamily="34" charset="-122"/>
              </a:rPr>
              <a:t>（加法定理）</a:t>
            </a:r>
          </a:p>
        </p:txBody>
      </p:sp>
      <p:sp>
        <p:nvSpPr>
          <p:cNvPr id="24" name="矩形 23"/>
          <p:cNvSpPr/>
          <p:nvPr/>
        </p:nvSpPr>
        <p:spPr>
          <a:xfrm>
            <a:off x="1095340" y="2690510"/>
            <a:ext cx="9858444" cy="36933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rgbClr val="5F5E5C"/>
                </a:solidFill>
                <a:latin typeface="微软雅黑" pitchFamily="34" charset="-122"/>
                <a:ea typeface="微软雅黑" pitchFamily="34" charset="-122"/>
              </a:rPr>
              <a:t> </a:t>
            </a:r>
            <a:r>
              <a:rPr lang="zh-CN" altLang="en-US">
                <a:latin typeface="微软雅黑" pitchFamily="34" charset="-122"/>
                <a:ea typeface="微软雅黑" pitchFamily="34" charset="-122"/>
                <a:cs typeface="Times New Roman" panose="02020603050405020304" pitchFamily="18" charset="0"/>
              </a:rPr>
              <a:t>两个互斥事件之和的概率，等于两个事件概率之和。设是两个互斥事件，则有</a:t>
            </a:r>
          </a:p>
        </p:txBody>
      </p:sp>
      <p:sp>
        <p:nvSpPr>
          <p:cNvPr id="26" name="矩形 25"/>
          <p:cNvSpPr/>
          <p:nvPr/>
        </p:nvSpPr>
        <p:spPr>
          <a:xfrm>
            <a:off x="8524892" y="3460938"/>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4-6</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27" name="矩形 26"/>
          <p:cNvSpPr/>
          <p:nvPr/>
        </p:nvSpPr>
        <p:spPr>
          <a:xfrm>
            <a:off x="1127448" y="4405022"/>
            <a:ext cx="9417963"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微软雅黑" pitchFamily="34" charset="-122"/>
                <a:ea typeface="微软雅黑" pitchFamily="34" charset="-122"/>
                <a:cs typeface="Times New Roman" panose="02020603050405020304" pitchFamily="18" charset="0"/>
              </a:rPr>
              <a:t>上式称为加法定理，又称为概率的有限可加性。可推广为：若是两两互不相容的事件，则有</a:t>
            </a:r>
            <a:endParaRPr lang="zh-CN" altLang="zh-CN">
              <a:latin typeface="微软雅黑" pitchFamily="34" charset="-122"/>
              <a:ea typeface="微软雅黑" pitchFamily="34" charset="-122"/>
              <a:cs typeface="Times New Roman" panose="02020603050405020304" pitchFamily="18" charset="0"/>
            </a:endParaRPr>
          </a:p>
        </p:txBody>
      </p:sp>
      <p:sp>
        <p:nvSpPr>
          <p:cNvPr id="28" name="矩形 27"/>
          <p:cNvSpPr/>
          <p:nvPr/>
        </p:nvSpPr>
        <p:spPr>
          <a:xfrm>
            <a:off x="8616280" y="5261138"/>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4-7</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2754806905"/>
              </p:ext>
            </p:extLst>
          </p:nvPr>
        </p:nvGraphicFramePr>
        <p:xfrm>
          <a:off x="3287688" y="3501008"/>
          <a:ext cx="3384376" cy="474445"/>
        </p:xfrm>
        <a:graphic>
          <a:graphicData uri="http://schemas.openxmlformats.org/presentationml/2006/ole">
            <mc:AlternateContent>
              <mc:Choice xmlns:v="urn:schemas-microsoft-com:vml" Requires="v">
                <p:oleObj spid="_x0000_s1084" name="Equation" r:id="rId2" imgW="1358640" imgH="190440" progId="Equation.DSMT4">
                  <p:embed/>
                </p:oleObj>
              </mc:Choice>
              <mc:Fallback>
                <p:oleObj name="Equation" r:id="rId2" imgW="1358640" imgH="190440" progId="Equation.DSMT4">
                  <p:embed/>
                  <p:pic>
                    <p:nvPicPr>
                      <p:cNvPr id="0" name="OLE substitute image"/>
                      <p:cNvPicPr/>
                      <p:nvPr/>
                    </p:nvPicPr>
                    <p:blipFill>
                      <a:blip r:embed="rId3"/>
                      <a:stretch>
                        <a:fillRect/>
                      </a:stretch>
                    </p:blipFill>
                    <p:spPr>
                      <a:xfrm>
                        <a:off x="3287688" y="3501008"/>
                        <a:ext cx="3384376" cy="474445"/>
                      </a:xfrm>
                      <a:prstGeom prst="rect">
                        <a:avLst/>
                      </a:prstGeom>
                      <a:solidFill>
                        <a:schemeClr val="accent5">
                          <a:lumMod val="20000"/>
                          <a:lumOff val="80000"/>
                        </a:schemeClr>
                      </a:solidFill>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738792309"/>
              </p:ext>
            </p:extLst>
          </p:nvPr>
        </p:nvGraphicFramePr>
        <p:xfrm>
          <a:off x="1965800" y="5244867"/>
          <a:ext cx="6532208" cy="488389"/>
        </p:xfrm>
        <a:graphic>
          <a:graphicData uri="http://schemas.openxmlformats.org/presentationml/2006/ole">
            <mc:AlternateContent>
              <mc:Choice xmlns:v="urn:schemas-microsoft-com:vml" Requires="v">
                <p:oleObj spid="_x0000_s1085" name="Equation" r:id="rId4" imgW="2717640" imgH="203040" progId="Equation.DSMT4">
                  <p:embed/>
                </p:oleObj>
              </mc:Choice>
              <mc:Fallback>
                <p:oleObj name="Equation" r:id="rId4" imgW="2717640" imgH="203040" progId="Equation.DSMT4">
                  <p:embed/>
                  <p:pic>
                    <p:nvPicPr>
                      <p:cNvPr id="0" name="OLE substitute image"/>
                      <p:cNvPicPr/>
                      <p:nvPr/>
                    </p:nvPicPr>
                    <p:blipFill>
                      <a:blip r:embed="rId5"/>
                      <a:stretch>
                        <a:fillRect/>
                      </a:stretch>
                    </p:blipFill>
                    <p:spPr>
                      <a:xfrm>
                        <a:off x="1965800" y="5244867"/>
                        <a:ext cx="6532208" cy="488389"/>
                      </a:xfrm>
                      <a:prstGeom prst="rect">
                        <a:avLst/>
                      </a:prstGeom>
                      <a:solidFill>
                        <a:schemeClr val="accent5">
                          <a:lumMod val="20000"/>
                          <a:lumOff val="80000"/>
                        </a:schemeClr>
                      </a:solidFill>
                    </p:spPr>
                  </p:pic>
                </p:oleObj>
              </mc:Fallback>
            </mc:AlternateContent>
          </a:graphicData>
        </a:graphic>
      </p:graphicFrame>
      <p:sp>
        <p:nvSpPr>
          <p:cNvPr id="37" name="MH_SubTitle_1"/>
          <p:cNvSpPr/>
          <p:nvPr>
            <p:custDataLst>
              <p:tags r:id="rId6"/>
            </p:custDataLst>
          </p:nvPr>
        </p:nvSpPr>
        <p:spPr>
          <a:xfrm>
            <a:off x="1881158" y="1071546"/>
            <a:ext cx="3286148" cy="56197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accent2"/>
                </a:solidFill>
                <a:latin typeface="微软雅黑" pitchFamily="34" charset="-122"/>
                <a:ea typeface="微软雅黑" pitchFamily="34" charset="-122"/>
              </a:rPr>
              <a:t>  概率</a:t>
            </a:r>
            <a:r>
              <a:rPr lang="zh-CN" altLang="en-US" sz="2300" b="1">
                <a:solidFill>
                  <a:schemeClr val="accent2"/>
                </a:solidFill>
                <a:latin typeface="微软雅黑" pitchFamily="34" charset="-122"/>
                <a:ea typeface="微软雅黑" pitchFamily="34" charset="-122"/>
              </a:rPr>
              <a:t>的加法定理</a:t>
            </a:r>
          </a:p>
        </p:txBody>
      </p:sp>
      <p:sp>
        <p:nvSpPr>
          <p:cNvPr id="38" name="MH_Other_1"/>
          <p:cNvSpPr/>
          <p:nvPr>
            <p:custDataLst>
              <p:tags r:id="rId7"/>
            </p:custDataLst>
          </p:nvPr>
        </p:nvSpPr>
        <p:spPr>
          <a:xfrm>
            <a:off x="1023901" y="1071546"/>
            <a:ext cx="1258525"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（二）</a:t>
            </a:r>
            <a:endParaRPr lang="zh-CN" altLang="en-US" sz="2300" b="1">
              <a:solidFill>
                <a:srgbClr val="FFFFFF"/>
              </a:solidFill>
              <a:latin typeface="微软雅黑" pitchFamily="34" charset="-122"/>
              <a:ea typeface="微软雅黑" pitchFamily="34" charset="-122"/>
              <a:cs typeface="Arial" pitchFamily="34" charset="0"/>
            </a:endParaRPr>
          </a:p>
        </p:txBody>
      </p:sp>
    </p:spTree>
    <p:extLst>
      <p:ext uri="{BB962C8B-B14F-4D97-AF65-F5344CB8AC3E}">
        <p14:creationId xmlns:p14="http://schemas.microsoft.com/office/powerpoint/2010/main" val="2481089337"/>
      </p:ext>
    </p:extLst>
  </p:cSld>
  <p:clrMapOvr>
    <a:masterClrMapping/>
  </p:clrMapOvr>
  <p:transition>
    <p:zoom dir="in"/>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矩形 12"/>
          <p:cNvSpPr/>
          <p:nvPr/>
        </p:nvSpPr>
        <p:spPr>
          <a:xfrm>
            <a:off x="1095340" y="857232"/>
            <a:ext cx="10501386" cy="13388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4-3</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某电子公司年十周年晚会中，设立一个一等奖，从该公司职工中随机抽取一名职工获得，该公司职工人数如表</a:t>
            </a:r>
            <a:r>
              <a:rPr lang="en-US" altLang="zh-CN">
                <a:latin typeface="微软雅黑" pitchFamily="34" charset="-122"/>
                <a:ea typeface="微软雅黑" pitchFamily="34" charset="-122"/>
              </a:rPr>
              <a:t>4-2</a:t>
            </a:r>
            <a:r>
              <a:rPr lang="zh-CN" altLang="en-US">
                <a:latin typeface="微软雅黑" pitchFamily="34" charset="-122"/>
                <a:ea typeface="微软雅黑" pitchFamily="34" charset="-122"/>
              </a:rPr>
              <a:t>所示，计算该职工为半导体公司或电脑公司职工的概率</a:t>
            </a:r>
            <a:r>
              <a:rPr lang="zh-CN" altLang="en-US" smtClean="0">
                <a:latin typeface="微软雅黑" pitchFamily="34" charset="-122"/>
                <a:ea typeface="微软雅黑" pitchFamily="34" charset="-122"/>
              </a:rPr>
              <a:t>。</a:t>
            </a:r>
            <a:endParaRPr lang="en-US" altLang="zh-CN" smtClean="0">
              <a:latin typeface="微软雅黑" pitchFamily="34" charset="-122"/>
              <a:ea typeface="微软雅黑" pitchFamily="34" charset="-122"/>
            </a:endParaRPr>
          </a:p>
          <a:p>
            <a:pPr>
              <a:lnSpc>
                <a:spcPct val="150000"/>
              </a:lnSpc>
            </a:pPr>
            <a:r>
              <a:rPr lang="zh-CN" altLang="en-US" b="1" smtClean="0">
                <a:solidFill>
                  <a:srgbClr val="3B79CE"/>
                </a:solidFill>
                <a:latin typeface="微软雅黑" pitchFamily="34" charset="-122"/>
                <a:ea typeface="微软雅黑" pitchFamily="34" charset="-122"/>
              </a:rPr>
              <a:t>                                                   表</a:t>
            </a:r>
            <a:r>
              <a:rPr lang="en-US" altLang="zh-CN" b="1">
                <a:solidFill>
                  <a:srgbClr val="3B79CE"/>
                </a:solidFill>
                <a:latin typeface="微软雅黑" pitchFamily="34" charset="-122"/>
                <a:ea typeface="微软雅黑" pitchFamily="34" charset="-122"/>
              </a:rPr>
              <a:t>4-2  </a:t>
            </a:r>
            <a:r>
              <a:rPr lang="zh-CN" altLang="en-US" b="1">
                <a:solidFill>
                  <a:srgbClr val="3B79CE"/>
                </a:solidFill>
                <a:latin typeface="微软雅黑" pitchFamily="34" charset="-122"/>
                <a:ea typeface="微软雅黑" pitchFamily="34" charset="-122"/>
              </a:rPr>
              <a:t>某电子公司职工人数</a:t>
            </a:r>
            <a:endParaRPr lang="zh-CN" altLang="en-US" b="1" smtClean="0">
              <a:solidFill>
                <a:srgbClr val="3B79CE"/>
              </a:solidFill>
              <a:latin typeface="微软雅黑" pitchFamily="34" charset="-122"/>
              <a:ea typeface="微软雅黑" pitchFamily="34" charset="-122"/>
            </a:endParaRPr>
          </a:p>
        </p:txBody>
      </p:sp>
      <p:sp>
        <p:nvSpPr>
          <p:cNvPr id="14" name="矩形 13"/>
          <p:cNvSpPr/>
          <p:nvPr/>
        </p:nvSpPr>
        <p:spPr>
          <a:xfrm>
            <a:off x="1238216" y="4286256"/>
            <a:ext cx="10358510"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【解】</a:t>
            </a:r>
            <a:r>
              <a:rPr lang="zh-CN" altLang="en-US">
                <a:latin typeface="微软雅黑" pitchFamily="34" charset="-122"/>
                <a:ea typeface="微软雅黑" pitchFamily="34" charset="-122"/>
              </a:rPr>
              <a:t>设事件</a:t>
            </a:r>
            <a:r>
              <a:rPr lang="en-US" altLang="zh-CN" i="1" smtClean="0">
                <a:latin typeface="微软雅黑" pitchFamily="34" charset="-122"/>
                <a:ea typeface="微软雅黑" pitchFamily="34" charset="-122"/>
              </a:rPr>
              <a:t>A</a:t>
            </a:r>
            <a:r>
              <a:rPr lang="en-US" altLang="zh-CN" smtClean="0">
                <a:latin typeface="微软雅黑" pitchFamily="34" charset="-122"/>
                <a:ea typeface="微软雅黑" pitchFamily="34" charset="-122"/>
              </a:rPr>
              <a:t>={</a:t>
            </a:r>
            <a:r>
              <a:rPr lang="zh-CN" altLang="en-US">
                <a:latin typeface="微软雅黑" pitchFamily="34" charset="-122"/>
                <a:ea typeface="微软雅黑" pitchFamily="34" charset="-122"/>
              </a:rPr>
              <a:t>抽中的为半导体公司职工</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；设事件</a:t>
            </a:r>
            <a:r>
              <a:rPr lang="en-US" altLang="zh-CN" i="1" smtClean="0">
                <a:latin typeface="微软雅黑" pitchFamily="34" charset="-122"/>
                <a:ea typeface="微软雅黑" pitchFamily="34" charset="-122"/>
              </a:rPr>
              <a:t>B</a:t>
            </a:r>
            <a:r>
              <a:rPr lang="en-US" altLang="zh-CN" smtClean="0">
                <a:latin typeface="微软雅黑" pitchFamily="34" charset="-122"/>
                <a:ea typeface="微软雅黑" pitchFamily="34" charset="-122"/>
              </a:rPr>
              <a:t>={</a:t>
            </a:r>
            <a:r>
              <a:rPr lang="zh-CN" altLang="en-US">
                <a:latin typeface="微软雅黑" pitchFamily="34" charset="-122"/>
                <a:ea typeface="微软雅黑" pitchFamily="34" charset="-122"/>
              </a:rPr>
              <a:t>抽中的为电脑公司职工</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，则随机抽取一人为半导体公司或电脑公司职工的事件为互斥事件</a:t>
            </a:r>
            <a:r>
              <a:rPr lang="en-US" altLang="zh-CN" i="1">
                <a:latin typeface="微软雅黑" pitchFamily="34" charset="-122"/>
                <a:ea typeface="微软雅黑" pitchFamily="34" charset="-122"/>
              </a:rPr>
              <a:t>A</a:t>
            </a:r>
            <a:r>
              <a:rPr lang="zh-CN" altLang="en-US">
                <a:latin typeface="微软雅黑" pitchFamily="34" charset="-122"/>
                <a:ea typeface="微软雅黑" pitchFamily="34" charset="-122"/>
              </a:rPr>
              <a:t>与</a:t>
            </a:r>
            <a:r>
              <a:rPr lang="en-US" altLang="zh-CN" i="1">
                <a:latin typeface="微软雅黑" pitchFamily="34" charset="-122"/>
                <a:ea typeface="微软雅黑" pitchFamily="34" charset="-122"/>
              </a:rPr>
              <a:t>B</a:t>
            </a:r>
            <a:r>
              <a:rPr lang="zh-CN" altLang="en-US">
                <a:latin typeface="微软雅黑" pitchFamily="34" charset="-122"/>
                <a:ea typeface="微软雅黑" pitchFamily="34" charset="-122"/>
              </a:rPr>
              <a:t>的和，由式（</a:t>
            </a:r>
            <a:r>
              <a:rPr lang="en-US" altLang="zh-CN">
                <a:latin typeface="微软雅黑" pitchFamily="34" charset="-122"/>
                <a:ea typeface="微软雅黑" pitchFamily="34" charset="-122"/>
              </a:rPr>
              <a:t>4-6</a:t>
            </a:r>
            <a:r>
              <a:rPr lang="zh-CN" altLang="en-US">
                <a:latin typeface="微软雅黑" pitchFamily="34" charset="-122"/>
                <a:ea typeface="微软雅黑" pitchFamily="34" charset="-122"/>
              </a:rPr>
              <a:t>）可得，其发生的概率为</a:t>
            </a:r>
          </a:p>
        </p:txBody>
      </p:sp>
      <p:sp>
        <p:nvSpPr>
          <p:cNvPr id="15" name="圆角矩形 14"/>
          <p:cNvSpPr/>
          <p:nvPr/>
        </p:nvSpPr>
        <p:spPr>
          <a:xfrm>
            <a:off x="881026" y="857232"/>
            <a:ext cx="10858576" cy="5429288"/>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aphicFrame>
        <p:nvGraphicFramePr>
          <p:cNvPr id="2" name="表格 1"/>
          <p:cNvGraphicFramePr>
            <a:graphicFrameLocks noGrp="1"/>
          </p:cNvGraphicFramePr>
          <p:nvPr>
            <p:extLst>
              <p:ext uri="{D42A27DB-BD31-4B8C-83A1-F6EECF244321}">
                <p14:modId xmlns:p14="http://schemas.microsoft.com/office/powerpoint/2010/main" val="3318582899"/>
              </p:ext>
            </p:extLst>
          </p:nvPr>
        </p:nvGraphicFramePr>
        <p:xfrm>
          <a:off x="983433" y="2204864"/>
          <a:ext cx="10613293" cy="2009380"/>
        </p:xfrm>
        <a:graphic>
          <a:graphicData uri="http://schemas.openxmlformats.org/drawingml/2006/table">
            <a:tbl>
              <a:tblPr>
                <a:tableStyleId>{5C22544A-7EE6-4342-B048-85BDC9FD1C3A}</a:tableStyleId>
              </a:tblPr>
              <a:tblGrid>
                <a:gridCol w="2329036"/>
                <a:gridCol w="2895378"/>
                <a:gridCol w="2895378"/>
                <a:gridCol w="2493501"/>
              </a:tblGrid>
              <a:tr h="401876">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分公司</a:t>
                      </a:r>
                    </a:p>
                  </a:txBody>
                  <a:tcPr marL="68580" marR="6858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男职工（人）</a:t>
                      </a: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女职工（人）</a:t>
                      </a: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合计（人）</a:t>
                      </a:r>
                    </a:p>
                  </a:txBody>
                  <a:tcPr marL="68580" marR="6858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01876">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半导体公司</a:t>
                      </a:r>
                    </a:p>
                  </a:txBody>
                  <a:tcPr marL="68580" marR="6858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1 000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600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1 600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01876">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电脑公司</a:t>
                      </a:r>
                    </a:p>
                  </a:txBody>
                  <a:tcPr marL="68580" marR="6858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3 500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2 000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5 500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01876">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手机公司</a:t>
                      </a:r>
                    </a:p>
                  </a:txBody>
                  <a:tcPr marL="68580" marR="6858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3 000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1 000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4 000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01876">
                <a:tc>
                  <a:txBody>
                    <a:bodyPr vert="horz" wrap="square"/>
                    <a:lstStyle/>
                    <a:p>
                      <a:pPr marL="0" indent="0" algn="ctr" defTabSz="914400" rtl="0" eaLnBrk="1" latinLnBrk="0" hangingPunct="1">
                        <a:spcBef>
                          <a:spcPts val="150"/>
                        </a:spcBef>
                        <a:spcAft>
                          <a:spcPts val="150"/>
                        </a:spcAft>
                      </a:pPr>
                      <a:r>
                        <a:rPr lang="zh-CN" altLang="en-US" sz="1600" kern="100">
                          <a:solidFill>
                            <a:schemeClr val="tx1"/>
                          </a:solidFill>
                          <a:latin typeface="微软雅黑" pitchFamily="34" charset="-122"/>
                          <a:ea typeface="微软雅黑" pitchFamily="34" charset="-122"/>
                          <a:cs typeface="Times New Roman"/>
                        </a:rPr>
                        <a:t>合计</a:t>
                      </a:r>
                    </a:p>
                  </a:txBody>
                  <a:tcPr marL="68580" marR="6858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7 500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3 600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marL="0" indent="0" algn="ctr" defTabSz="914400" rtl="0" eaLnBrk="1" latinLnBrk="0" hangingPunct="1">
                        <a:spcBef>
                          <a:spcPts val="150"/>
                        </a:spcBef>
                        <a:spcAft>
                          <a:spcPts val="150"/>
                        </a:spcAft>
                      </a:pPr>
                      <a:r>
                        <a:rPr lang="en-US" altLang="zh-CN" sz="1600" kern="100">
                          <a:solidFill>
                            <a:schemeClr val="tx1"/>
                          </a:solidFill>
                          <a:latin typeface="微软雅黑" pitchFamily="34" charset="-122"/>
                          <a:ea typeface="微软雅黑" pitchFamily="34" charset="-122"/>
                          <a:cs typeface="Times New Roman"/>
                        </a:rPr>
                        <a:t>11 100</a:t>
                      </a:r>
                      <a:endParaRPr lang="zh-CN" altLang="en-US" sz="1600" kern="100">
                        <a:solidFill>
                          <a:schemeClr val="tx1"/>
                        </a:solidFill>
                        <a:latin typeface="微软雅黑" pitchFamily="34" charset="-122"/>
                        <a:ea typeface="微软雅黑" pitchFamily="34" charset="-122"/>
                        <a:cs typeface="Times New Roman"/>
                      </a:endParaRPr>
                    </a:p>
                  </a:txBody>
                  <a:tcPr marL="68580" marR="6858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821092099"/>
              </p:ext>
            </p:extLst>
          </p:nvPr>
        </p:nvGraphicFramePr>
        <p:xfrm>
          <a:off x="3215680" y="5304167"/>
          <a:ext cx="5472608" cy="749673"/>
        </p:xfrm>
        <a:graphic>
          <a:graphicData uri="http://schemas.openxmlformats.org/presentationml/2006/ole">
            <mc:AlternateContent>
              <mc:Choice xmlns:v="urn:schemas-microsoft-com:vml" Requires="v">
                <p:oleObj spid="_x0000_s1086" name="Equation" r:id="rId2" imgW="2781000" imgH="380880" progId="Equation.DSMT4">
                  <p:embed/>
                </p:oleObj>
              </mc:Choice>
              <mc:Fallback>
                <p:oleObj name="Equation" r:id="rId2" imgW="2781000" imgH="380880" progId="Equation.DSMT4">
                  <p:embed/>
                  <p:pic>
                    <p:nvPicPr>
                      <p:cNvPr id="0" name="OLE substitute image"/>
                      <p:cNvPicPr/>
                      <p:nvPr/>
                    </p:nvPicPr>
                    <p:blipFill>
                      <a:blip r:embed="rId3"/>
                      <a:stretch>
                        <a:fillRect/>
                      </a:stretch>
                    </p:blipFill>
                    <p:spPr>
                      <a:xfrm>
                        <a:off x="3215680" y="5304167"/>
                        <a:ext cx="5472608" cy="749673"/>
                      </a:xfrm>
                      <a:prstGeom prst="rect">
                        <a:avLst/>
                      </a:prstGeom>
                      <a:solidFill>
                        <a:schemeClr val="accent5">
                          <a:lumMod val="20000"/>
                          <a:lumOff val="80000"/>
                        </a:schemeClr>
                      </a:solidFill>
                    </p:spPr>
                  </p:pic>
                </p:oleObj>
              </mc:Fallback>
            </mc:AlternateContent>
          </a:graphicData>
        </a:graphic>
      </p:graphicFrame>
    </p:spTree>
    <p:extLst>
      <p:ext uri="{BB962C8B-B14F-4D97-AF65-F5344CB8AC3E}">
        <p14:creationId xmlns:p14="http://schemas.microsoft.com/office/powerpoint/2010/main" val="717185669"/>
      </p:ext>
    </p:extLst>
  </p:cSld>
  <p:clrMapOvr>
    <a:masterClrMapping/>
  </p:clrMapOvr>
  <mc:AlternateContent>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10" name="直接连接符 9"/>
          <p:cNvCxnSpPr/>
          <p:nvPr/>
        </p:nvCxnSpPr>
        <p:spPr>
          <a:xfrm flipH="1">
            <a:off x="983432" y="1553372"/>
            <a:ext cx="3743760" cy="0"/>
          </a:xfrm>
          <a:prstGeom prst="line">
            <a:avLst/>
          </a:prstGeom>
          <a:solidFill>
            <a:srgbClr val="99CC00">
              <a:alpha val="20000"/>
            </a:srgbClr>
          </a:solidFill>
          <a:ln w="19050" cap="rnd" algn="ctr">
            <a:solidFill>
              <a:schemeClr val="accent2"/>
            </a:solidFill>
            <a:prstDash val="sysDash"/>
            <a:round/>
            <a:head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1" name="直接连接符 10"/>
          <p:cNvCxnSpPr/>
          <p:nvPr/>
        </p:nvCxnSpPr>
        <p:spPr>
          <a:xfrm flipH="1" flipV="1">
            <a:off x="983432" y="1184039"/>
            <a:ext cx="0" cy="369333"/>
          </a:xfrm>
          <a:prstGeom prst="line">
            <a:avLst/>
          </a:prstGeom>
          <a:solidFill>
            <a:srgbClr val="99CC00">
              <a:alpha val="20000"/>
            </a:srgbClr>
          </a:solidFill>
          <a:ln w="19050" cap="rnd" algn="ctr">
            <a:solidFill>
              <a:schemeClr val="accent2"/>
            </a:solidFill>
            <a:prstDash val="sysDash"/>
            <a:rou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2" name="TextBox 6"/>
          <p:cNvSpPr txBox="1"/>
          <p:nvPr/>
        </p:nvSpPr>
        <p:spPr>
          <a:xfrm>
            <a:off x="983432" y="1124744"/>
            <a:ext cx="3714776" cy="4173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b="1">
                <a:solidFill>
                  <a:schemeClr val="accent2"/>
                </a:solidFill>
                <a:latin typeface="微软雅黑" pitchFamily="34" charset="-122"/>
                <a:ea typeface="微软雅黑" pitchFamily="34" charset="-122"/>
              </a:rPr>
              <a:t>定理</a:t>
            </a:r>
            <a:r>
              <a:rPr lang="en-US" altLang="zh-CN" b="1">
                <a:solidFill>
                  <a:schemeClr val="accent2"/>
                </a:solidFill>
                <a:latin typeface="微软雅黑" pitchFamily="34" charset="-122"/>
                <a:ea typeface="微软雅黑" pitchFamily="34" charset="-122"/>
              </a:rPr>
              <a:t>2</a:t>
            </a:r>
            <a:r>
              <a:rPr lang="zh-CN" altLang="en-US" b="1">
                <a:solidFill>
                  <a:schemeClr val="accent2"/>
                </a:solidFill>
                <a:latin typeface="微软雅黑" pitchFamily="34" charset="-122"/>
                <a:ea typeface="微软雅黑" pitchFamily="34" charset="-122"/>
              </a:rPr>
              <a:t>（广义加法定理）</a:t>
            </a:r>
          </a:p>
        </p:txBody>
      </p:sp>
      <p:sp>
        <p:nvSpPr>
          <p:cNvPr id="13" name="矩形 12"/>
          <p:cNvSpPr/>
          <p:nvPr/>
        </p:nvSpPr>
        <p:spPr>
          <a:xfrm>
            <a:off x="1095340" y="1844824"/>
            <a:ext cx="3128452" cy="36933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rgbClr val="5F5E5C"/>
                </a:solidFill>
                <a:latin typeface="微软雅黑" pitchFamily="34" charset="-122"/>
                <a:ea typeface="微软雅黑" pitchFamily="34" charset="-122"/>
              </a:rPr>
              <a:t>  </a:t>
            </a:r>
            <a:r>
              <a:rPr lang="zh-CN" altLang="en-US">
                <a:latin typeface="微软雅黑" pitchFamily="34" charset="-122"/>
                <a:ea typeface="微软雅黑" pitchFamily="34" charset="-122"/>
                <a:cs typeface="Times New Roman" panose="02020603050405020304" pitchFamily="18" charset="0"/>
              </a:rPr>
              <a:t>对于任意两个随机事件，有</a:t>
            </a:r>
          </a:p>
        </p:txBody>
      </p:sp>
      <p:sp>
        <p:nvSpPr>
          <p:cNvPr id="14" name="矩形 13"/>
          <p:cNvSpPr/>
          <p:nvPr/>
        </p:nvSpPr>
        <p:spPr>
          <a:xfrm>
            <a:off x="8524892" y="1804754"/>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4-8</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15" name="矩形 14"/>
          <p:cNvSpPr/>
          <p:nvPr/>
        </p:nvSpPr>
        <p:spPr>
          <a:xfrm>
            <a:off x="1181791" y="2627620"/>
            <a:ext cx="7382149"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微软雅黑" pitchFamily="34" charset="-122"/>
                <a:ea typeface="微软雅黑" pitchFamily="34" charset="-122"/>
                <a:cs typeface="Times New Roman" panose="02020603050405020304" pitchFamily="18" charset="0"/>
              </a:rPr>
              <a:t>上式称为广义加法定理。可推广为：</a:t>
            </a:r>
            <a:r>
              <a:rPr lang="zh-CN" altLang="en-US" smtClean="0">
                <a:latin typeface="微软雅黑" pitchFamily="34" charset="-122"/>
                <a:ea typeface="微软雅黑" pitchFamily="34" charset="-122"/>
                <a:cs typeface="Times New Roman" panose="02020603050405020304" pitchFamily="18" charset="0"/>
              </a:rPr>
              <a:t>若              为</a:t>
            </a:r>
            <a:r>
              <a:rPr lang="zh-CN" altLang="en-US">
                <a:latin typeface="微软雅黑" pitchFamily="34" charset="-122"/>
                <a:ea typeface="微软雅黑" pitchFamily="34" charset="-122"/>
                <a:cs typeface="Times New Roman" panose="02020603050405020304" pitchFamily="18" charset="0"/>
              </a:rPr>
              <a:t>任意三个事件，则有</a:t>
            </a:r>
            <a:endParaRPr lang="zh-CN" altLang="zh-CN">
              <a:latin typeface="微软雅黑" pitchFamily="34" charset="-122"/>
              <a:ea typeface="微软雅黑" pitchFamily="34" charset="-122"/>
              <a:cs typeface="Times New Roman" panose="02020603050405020304" pitchFamily="18" charset="0"/>
            </a:endParaRPr>
          </a:p>
        </p:txBody>
      </p:sp>
      <p:sp>
        <p:nvSpPr>
          <p:cNvPr id="16" name="矩形 15"/>
          <p:cNvSpPr/>
          <p:nvPr/>
        </p:nvSpPr>
        <p:spPr>
          <a:xfrm>
            <a:off x="8544272" y="5045114"/>
            <a:ext cx="112723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4-9</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3637372685"/>
              </p:ext>
            </p:extLst>
          </p:nvPr>
        </p:nvGraphicFramePr>
        <p:xfrm>
          <a:off x="4511823" y="1862205"/>
          <a:ext cx="3312369" cy="342659"/>
        </p:xfrm>
        <a:graphic>
          <a:graphicData uri="http://schemas.openxmlformats.org/presentationml/2006/ole">
            <mc:AlternateContent>
              <mc:Choice xmlns:v="urn:schemas-microsoft-com:vml" Requires="v">
                <p:oleObj spid="_x0000_s1087" name="Equation" r:id="rId2" imgW="1841400" imgH="190440" progId="Equation.DSMT4">
                  <p:embed/>
                </p:oleObj>
              </mc:Choice>
              <mc:Fallback>
                <p:oleObj name="Equation" r:id="rId2" imgW="1841400" imgH="190440" progId="Equation.DSMT4">
                  <p:embed/>
                  <p:pic>
                    <p:nvPicPr>
                      <p:cNvPr id="0" name="OLE substitute image"/>
                      <p:cNvPicPr/>
                      <p:nvPr/>
                    </p:nvPicPr>
                    <p:blipFill>
                      <a:blip r:embed="rId3"/>
                      <a:stretch>
                        <a:fillRect/>
                      </a:stretch>
                    </p:blipFill>
                    <p:spPr>
                      <a:xfrm>
                        <a:off x="4511823" y="1862205"/>
                        <a:ext cx="3312369" cy="342659"/>
                      </a:xfrm>
                      <a:prstGeom prst="rect">
                        <a:avLst/>
                      </a:prstGeom>
                      <a:solidFill>
                        <a:schemeClr val="accent5">
                          <a:lumMod val="20000"/>
                          <a:lumOff val="80000"/>
                        </a:schemeClr>
                      </a:solidFill>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434935328"/>
              </p:ext>
            </p:extLst>
          </p:nvPr>
        </p:nvGraphicFramePr>
        <p:xfrm>
          <a:off x="2900643" y="3140968"/>
          <a:ext cx="4995557" cy="720080"/>
        </p:xfrm>
        <a:graphic>
          <a:graphicData uri="http://schemas.openxmlformats.org/presentationml/2006/ole">
            <mc:AlternateContent>
              <mc:Choice xmlns:v="urn:schemas-microsoft-com:vml" Requires="v">
                <p:oleObj spid="_x0000_s1088" name="Equation" r:id="rId4" imgW="2819160" imgH="406080" progId="Equation.DSMT4">
                  <p:embed/>
                </p:oleObj>
              </mc:Choice>
              <mc:Fallback>
                <p:oleObj name="Equation" r:id="rId4" imgW="2819160" imgH="406080" progId="Equation.DSMT4">
                  <p:embed/>
                  <p:pic>
                    <p:nvPicPr>
                      <p:cNvPr id="0" name="OLE substitute image"/>
                      <p:cNvPicPr/>
                      <p:nvPr/>
                    </p:nvPicPr>
                    <p:blipFill>
                      <a:blip r:embed="rId5"/>
                      <a:stretch>
                        <a:fillRect/>
                      </a:stretch>
                    </p:blipFill>
                    <p:spPr>
                      <a:xfrm>
                        <a:off x="2900643" y="3140968"/>
                        <a:ext cx="4995557" cy="720080"/>
                      </a:xfrm>
                      <a:prstGeom prst="rect">
                        <a:avLst/>
                      </a:prstGeom>
                      <a:solidFill>
                        <a:schemeClr val="bg1"/>
                      </a:solidFill>
                    </p:spPr>
                  </p:pic>
                </p:oleObj>
              </mc:Fallback>
            </mc:AlternateContent>
          </a:graphicData>
        </a:graphic>
      </p:graphicFrame>
      <p:sp>
        <p:nvSpPr>
          <p:cNvPr id="21" name="矩形 20"/>
          <p:cNvSpPr/>
          <p:nvPr/>
        </p:nvSpPr>
        <p:spPr>
          <a:xfrm>
            <a:off x="1199456" y="4139788"/>
            <a:ext cx="6022803"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微软雅黑" pitchFamily="34" charset="-122"/>
                <a:ea typeface="微软雅黑" pitchFamily="34" charset="-122"/>
                <a:cs typeface="Times New Roman" panose="02020603050405020304" pitchFamily="18" charset="0"/>
              </a:rPr>
              <a:t>一般，对于任意</a:t>
            </a:r>
            <a:r>
              <a:rPr lang="en-US" altLang="zh-CN">
                <a:latin typeface="微软雅黑" pitchFamily="34" charset="-122"/>
                <a:ea typeface="微软雅黑" pitchFamily="34" charset="-122"/>
                <a:cs typeface="Times New Roman" panose="02020603050405020304" pitchFamily="18" charset="0"/>
              </a:rPr>
              <a:t>n</a:t>
            </a:r>
            <a:r>
              <a:rPr lang="zh-CN" altLang="en-US">
                <a:latin typeface="微软雅黑" pitchFamily="34" charset="-122"/>
                <a:ea typeface="微软雅黑" pitchFamily="34" charset="-122"/>
                <a:cs typeface="Times New Roman" panose="02020603050405020304" pitchFamily="18" charset="0"/>
              </a:rPr>
              <a:t>个</a:t>
            </a:r>
            <a:r>
              <a:rPr lang="zh-CN" altLang="en-US" smtClean="0">
                <a:latin typeface="微软雅黑" pitchFamily="34" charset="-122"/>
                <a:ea typeface="微软雅黑" pitchFamily="34" charset="-122"/>
                <a:cs typeface="Times New Roman" panose="02020603050405020304" pitchFamily="18" charset="0"/>
              </a:rPr>
              <a:t>事件                   ，</a:t>
            </a:r>
            <a:r>
              <a:rPr lang="zh-CN" altLang="en-US">
                <a:latin typeface="微软雅黑" pitchFamily="34" charset="-122"/>
                <a:ea typeface="微软雅黑" pitchFamily="34" charset="-122"/>
                <a:cs typeface="Times New Roman" panose="02020603050405020304" pitchFamily="18" charset="0"/>
              </a:rPr>
              <a:t>可以用归纳法证得</a:t>
            </a:r>
            <a:endParaRPr lang="zh-CN" altLang="zh-CN">
              <a:latin typeface="微软雅黑" pitchFamily="34" charset="-122"/>
              <a:ea typeface="微软雅黑" pitchFamily="34" charset="-122"/>
              <a:cs typeface="Times New Roman" panose="02020603050405020304" pitchFamily="18" charset="0"/>
            </a:endParaRPr>
          </a:p>
        </p:txBody>
      </p:sp>
      <p:graphicFrame>
        <p:nvGraphicFramePr>
          <p:cNvPr id="17" name="对象 16"/>
          <p:cNvGraphicFramePr>
            <a:graphicFrameLocks noChangeAspect="1"/>
          </p:cNvGraphicFramePr>
          <p:nvPr>
            <p:extLst>
              <p:ext uri="{D42A27DB-BD31-4B8C-83A1-F6EECF244321}">
                <p14:modId xmlns:p14="http://schemas.microsoft.com/office/powerpoint/2010/main" val="1486487123"/>
              </p:ext>
            </p:extLst>
          </p:nvPr>
        </p:nvGraphicFramePr>
        <p:xfrm>
          <a:off x="2567607" y="4723233"/>
          <a:ext cx="5648719" cy="1154039"/>
        </p:xfrm>
        <a:graphic>
          <a:graphicData uri="http://schemas.openxmlformats.org/presentationml/2006/ole">
            <mc:AlternateContent>
              <mc:Choice xmlns:v="urn:schemas-microsoft-com:vml" Requires="v">
                <p:oleObj spid="_x0000_s1089" name="Equation" r:id="rId6" imgW="3543120" imgH="723600" progId="Equation.DSMT4">
                  <p:embed/>
                </p:oleObj>
              </mc:Choice>
              <mc:Fallback>
                <p:oleObj name="Equation" r:id="rId6" imgW="3543120" imgH="723600" progId="Equation.DSMT4">
                  <p:embed/>
                  <p:pic>
                    <p:nvPicPr>
                      <p:cNvPr id="0" name="OLE substitute image"/>
                      <p:cNvPicPr/>
                      <p:nvPr/>
                    </p:nvPicPr>
                    <p:blipFill>
                      <a:blip r:embed="rId7"/>
                      <a:stretch>
                        <a:fillRect/>
                      </a:stretch>
                    </p:blipFill>
                    <p:spPr>
                      <a:xfrm>
                        <a:off x="2567607" y="4723233"/>
                        <a:ext cx="5648719" cy="1154039"/>
                      </a:xfrm>
                      <a:prstGeom prst="rect">
                        <a:avLst/>
                      </a:prstGeom>
                      <a:solidFill>
                        <a:schemeClr val="accent5">
                          <a:lumMod val="20000"/>
                          <a:lumOff val="80000"/>
                        </a:schemeClr>
                      </a:solidFill>
                    </p:spPr>
                  </p:pic>
                </p:oleObj>
              </mc:Fallback>
            </mc:AlternateContent>
          </a:graphicData>
        </a:graphic>
      </p:graphicFrame>
      <p:sp>
        <p:nvSpPr>
          <p:cNvPr id="3" name="Rectangle 37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3782574172"/>
              </p:ext>
            </p:extLst>
          </p:nvPr>
        </p:nvGraphicFramePr>
        <p:xfrm>
          <a:off x="3810807" y="4211796"/>
          <a:ext cx="1189296" cy="297324"/>
        </p:xfrm>
        <a:graphic>
          <a:graphicData uri="http://schemas.openxmlformats.org/presentationml/2006/ole">
            <mc:AlternateContent>
              <mc:Choice xmlns:v="urn:schemas-microsoft-com:vml" Requires="v">
                <p:oleObj spid="_x0000_s1090" name="Equation" r:id="rId8" imgW="799753" imgH="203112" progId="Equation.DSMT4">
                  <p:embed/>
                </p:oleObj>
              </mc:Choice>
              <mc:Fallback>
                <p:oleObj name="Equation" r:id="rId8" imgW="799753" imgH="203112" progId="Equation.DSMT4">
                  <p:embed/>
                  <p:pic>
                    <p:nvPicPr>
                      <p:cNvPr id="0" name="OLE substitute image"/>
                      <p:cNvPicPr/>
                      <p:nvPr/>
                    </p:nvPicPr>
                    <p:blipFill>
                      <a:blip r:embed="rId9">
                        <a:extLst>
                          <a:ext uri="{28A0092B-C50C-407E-A947-70E740481C1C}">
                            <a14:useLocalDpi xmlns:a14="http://schemas.microsoft.com/office/drawing/2010/main" val="0"/>
                          </a:ext>
                        </a:extLst>
                      </a:blip>
                      <a:stretch>
                        <a:fillRect/>
                      </a:stretch>
                    </p:blipFill>
                    <p:spPr>
                      <a:xfrm>
                        <a:off x="3810807" y="4211796"/>
                        <a:ext cx="1189296" cy="297324"/>
                      </a:xfrm>
                      <a:prstGeom prst="rect">
                        <a:avLst/>
                      </a:prstGeom>
                      <a:noFill/>
                    </p:spPr>
                  </p:pic>
                </p:oleObj>
              </mc:Fallback>
            </mc:AlternateContent>
          </a:graphicData>
        </a:graphic>
      </p:graphicFrame>
      <p:sp>
        <p:nvSpPr>
          <p:cNvPr id="6" name="Rectangle 38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372471120"/>
              </p:ext>
            </p:extLst>
          </p:nvPr>
        </p:nvGraphicFramePr>
        <p:xfrm>
          <a:off x="5231904" y="2672383"/>
          <a:ext cx="839416" cy="279805"/>
        </p:xfrm>
        <a:graphic>
          <a:graphicData uri="http://schemas.openxmlformats.org/presentationml/2006/ole">
            <mc:AlternateContent>
              <mc:Choice xmlns:v="urn:schemas-microsoft-com:vml" Requires="v">
                <p:oleObj spid="_x0000_s1091" name="Equation" r:id="rId10" imgW="596641" imgH="203112" progId="Equation.DSMT4">
                  <p:embed/>
                </p:oleObj>
              </mc:Choice>
              <mc:Fallback>
                <p:oleObj name="Equation" r:id="rId10" imgW="596641" imgH="203112" progId="Equation.DSMT4">
                  <p:embed/>
                  <p:pic>
                    <p:nvPicPr>
                      <p:cNvPr id="0" name="OLE substitute image"/>
                      <p:cNvPicPr/>
                      <p:nvPr/>
                    </p:nvPicPr>
                    <p:blipFill>
                      <a:blip r:embed="rId11">
                        <a:extLst>
                          <a:ext uri="{28A0092B-C50C-407E-A947-70E740481C1C}">
                            <a14:useLocalDpi xmlns:a14="http://schemas.microsoft.com/office/drawing/2010/main" val="0"/>
                          </a:ext>
                        </a:extLst>
                      </a:blip>
                      <a:stretch>
                        <a:fillRect/>
                      </a:stretch>
                    </p:blipFill>
                    <p:spPr>
                      <a:xfrm>
                        <a:off x="5231904" y="2672383"/>
                        <a:ext cx="839416" cy="279805"/>
                      </a:xfrm>
                      <a:prstGeom prst="rect">
                        <a:avLst/>
                      </a:prstGeom>
                      <a:noFill/>
                    </p:spPr>
                  </p:pic>
                </p:oleObj>
              </mc:Fallback>
            </mc:AlternateContent>
          </a:graphicData>
        </a:graphic>
      </p:graphicFrame>
    </p:spTree>
    <p:extLst>
      <p:ext uri="{BB962C8B-B14F-4D97-AF65-F5344CB8AC3E}">
        <p14:creationId xmlns:p14="http://schemas.microsoft.com/office/powerpoint/2010/main" val="2050991278"/>
      </p:ext>
    </p:extLst>
  </p:cSld>
  <p:clrMapOvr>
    <a:masterClrMapping/>
  </p:clrMapOvr>
  <mc:AlternateContent>
    <mc:Choice xmlns:p14="http://schemas.microsoft.com/office/powerpoint/2010/main" Requires="p14">
      <p:transition spd="slow" p14:dur="1200">
        <p14:flip dir="r"/>
      </p:transition>
    </mc:Choice>
    <mc:Fallback>
      <p:transition spd="slow">
        <p:fade/>
      </p:transition>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矩形 12"/>
          <p:cNvSpPr/>
          <p:nvPr/>
        </p:nvSpPr>
        <p:spPr>
          <a:xfrm>
            <a:off x="1095340" y="974388"/>
            <a:ext cx="10501386" cy="13388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4-4</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一家房地产开发公司的人事部门最近做了一项调查，发现在最近两年内离职的公司员工中，有</a:t>
            </a:r>
            <a:r>
              <a:rPr lang="en-US" altLang="zh-CN">
                <a:latin typeface="微软雅黑" pitchFamily="34" charset="-122"/>
                <a:ea typeface="微软雅黑" pitchFamily="34" charset="-122"/>
              </a:rPr>
              <a:t>30%</a:t>
            </a:r>
            <a:r>
              <a:rPr lang="zh-CN" altLang="en-US">
                <a:latin typeface="微软雅黑" pitchFamily="34" charset="-122"/>
                <a:ea typeface="微软雅黑" pitchFamily="34" charset="-122"/>
              </a:rPr>
              <a:t>是因为对工资不满意，有</a:t>
            </a:r>
            <a:r>
              <a:rPr lang="en-US" altLang="zh-CN">
                <a:latin typeface="微软雅黑" pitchFamily="34" charset="-122"/>
                <a:ea typeface="微软雅黑" pitchFamily="34" charset="-122"/>
              </a:rPr>
              <a:t>40%</a:t>
            </a:r>
            <a:r>
              <a:rPr lang="zh-CN" altLang="en-US">
                <a:latin typeface="微软雅黑" pitchFamily="34" charset="-122"/>
                <a:ea typeface="微软雅黑" pitchFamily="34" charset="-122"/>
              </a:rPr>
              <a:t>是因为对工作不满意，有</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是因为对工资和工作都不满意。求两年内离职员工中，离职原因是对工资不满意或者对工作不满意或者二者皆有的概率。</a:t>
            </a:r>
            <a:endParaRPr lang="en-US" altLang="zh-CN" smtClean="0">
              <a:latin typeface="微软雅黑" pitchFamily="34" charset="-122"/>
              <a:ea typeface="微软雅黑" pitchFamily="34" charset="-122"/>
            </a:endParaRPr>
          </a:p>
        </p:txBody>
      </p:sp>
      <p:sp>
        <p:nvSpPr>
          <p:cNvPr id="14" name="矩形 13"/>
          <p:cNvSpPr/>
          <p:nvPr/>
        </p:nvSpPr>
        <p:spPr>
          <a:xfrm>
            <a:off x="1238216" y="2550818"/>
            <a:ext cx="10358510"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【解】</a:t>
            </a:r>
            <a:r>
              <a:rPr lang="zh-CN" altLang="en-US">
                <a:latin typeface="微软雅黑" pitchFamily="34" charset="-122"/>
                <a:ea typeface="微软雅黑" pitchFamily="34" charset="-122"/>
              </a:rPr>
              <a:t>设事件</a:t>
            </a:r>
            <a:r>
              <a:rPr lang="en-US" altLang="zh-CN" smtClean="0">
                <a:latin typeface="微软雅黑" pitchFamily="34" charset="-122"/>
                <a:ea typeface="微软雅黑" pitchFamily="34" charset="-122"/>
              </a:rPr>
              <a:t>A={</a:t>
            </a:r>
            <a:r>
              <a:rPr lang="zh-CN" altLang="en-US">
                <a:latin typeface="微软雅黑" pitchFamily="34" charset="-122"/>
                <a:ea typeface="微软雅黑" pitchFamily="34" charset="-122"/>
              </a:rPr>
              <a:t>员工离职原因是对工资不满意</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；设事件</a:t>
            </a:r>
            <a:r>
              <a:rPr lang="en-US" altLang="zh-CN" smtClean="0">
                <a:latin typeface="微软雅黑" pitchFamily="34" charset="-122"/>
                <a:ea typeface="微软雅黑" pitchFamily="34" charset="-122"/>
              </a:rPr>
              <a:t>B={</a:t>
            </a:r>
            <a:r>
              <a:rPr lang="zh-CN" altLang="en-US">
                <a:latin typeface="微软雅黑" pitchFamily="34" charset="-122"/>
                <a:ea typeface="微软雅黑" pitchFamily="34" charset="-122"/>
              </a:rPr>
              <a:t>员工离职原因是对工作不满意</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，依题意，</a:t>
            </a:r>
          </a:p>
        </p:txBody>
      </p:sp>
      <p:sp>
        <p:nvSpPr>
          <p:cNvPr id="15" name="圆角矩形 14"/>
          <p:cNvSpPr/>
          <p:nvPr/>
        </p:nvSpPr>
        <p:spPr>
          <a:xfrm>
            <a:off x="881026" y="857232"/>
            <a:ext cx="10858576" cy="5164056"/>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2436066674"/>
              </p:ext>
            </p:extLst>
          </p:nvPr>
        </p:nvGraphicFramePr>
        <p:xfrm>
          <a:off x="3575720" y="3402140"/>
          <a:ext cx="1298762" cy="405863"/>
        </p:xfrm>
        <a:graphic>
          <a:graphicData uri="http://schemas.openxmlformats.org/presentationml/2006/ole">
            <mc:AlternateContent>
              <mc:Choice xmlns:v="urn:schemas-microsoft-com:vml" Requires="v">
                <p:oleObj spid="_x0000_s1092" name="Equation" r:id="rId2" imgW="609480" imgH="190440" progId="Equation.DSMT4">
                  <p:embed/>
                </p:oleObj>
              </mc:Choice>
              <mc:Fallback>
                <p:oleObj name="Equation" r:id="rId2" imgW="609480" imgH="190440" progId="Equation.DSMT4">
                  <p:embed/>
                  <p:pic>
                    <p:nvPicPr>
                      <p:cNvPr id="0" name="OLE substitute image"/>
                      <p:cNvPicPr/>
                      <p:nvPr/>
                    </p:nvPicPr>
                    <p:blipFill>
                      <a:blip r:embed="rId3"/>
                      <a:stretch>
                        <a:fillRect/>
                      </a:stretch>
                    </p:blipFill>
                    <p:spPr>
                      <a:xfrm>
                        <a:off x="3575720" y="3402140"/>
                        <a:ext cx="1298762" cy="405863"/>
                      </a:xfrm>
                      <a:prstGeom prst="rect">
                        <a:avLst/>
                      </a:prstGeom>
                      <a:solidFill>
                        <a:schemeClr val="accent5">
                          <a:lumMod val="20000"/>
                          <a:lumOff val="80000"/>
                        </a:schemeClr>
                      </a:solidFill>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349247844"/>
              </p:ext>
            </p:extLst>
          </p:nvPr>
        </p:nvGraphicFramePr>
        <p:xfrm>
          <a:off x="5346244" y="3427664"/>
          <a:ext cx="1325820" cy="405863"/>
        </p:xfrm>
        <a:graphic>
          <a:graphicData uri="http://schemas.openxmlformats.org/presentationml/2006/ole">
            <mc:AlternateContent>
              <mc:Choice xmlns:v="urn:schemas-microsoft-com:vml" Requires="v">
                <p:oleObj spid="_x0000_s1093" name="Equation" r:id="rId4" imgW="622080" imgH="190440" progId="Equation.DSMT4">
                  <p:embed/>
                </p:oleObj>
              </mc:Choice>
              <mc:Fallback>
                <p:oleObj name="Equation" r:id="rId4" imgW="622080" imgH="190440" progId="Equation.DSMT4">
                  <p:embed/>
                  <p:pic>
                    <p:nvPicPr>
                      <p:cNvPr id="0" name="OLE substitute image"/>
                      <p:cNvPicPr/>
                      <p:nvPr/>
                    </p:nvPicPr>
                    <p:blipFill>
                      <a:blip r:embed="rId5"/>
                      <a:stretch>
                        <a:fillRect/>
                      </a:stretch>
                    </p:blipFill>
                    <p:spPr>
                      <a:xfrm>
                        <a:off x="5346244" y="3427664"/>
                        <a:ext cx="1325820" cy="405863"/>
                      </a:xfrm>
                      <a:prstGeom prst="rect">
                        <a:avLst/>
                      </a:prstGeom>
                      <a:solidFill>
                        <a:schemeClr val="accent5">
                          <a:lumMod val="20000"/>
                          <a:lumOff val="80000"/>
                        </a:schemeClr>
                      </a:solidFill>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610004320"/>
              </p:ext>
            </p:extLst>
          </p:nvPr>
        </p:nvGraphicFramePr>
        <p:xfrm>
          <a:off x="7200123" y="3402140"/>
          <a:ext cx="1488165" cy="405863"/>
        </p:xfrm>
        <a:graphic>
          <a:graphicData uri="http://schemas.openxmlformats.org/presentationml/2006/ole">
            <mc:AlternateContent>
              <mc:Choice xmlns:v="urn:schemas-microsoft-com:vml" Requires="v">
                <p:oleObj spid="_x0000_s1094" name="Equation" r:id="rId6" imgW="698400" imgH="190440" progId="Equation.DSMT4">
                  <p:embed/>
                </p:oleObj>
              </mc:Choice>
              <mc:Fallback>
                <p:oleObj name="Equation" r:id="rId6" imgW="698400" imgH="190440" progId="Equation.DSMT4">
                  <p:embed/>
                  <p:pic>
                    <p:nvPicPr>
                      <p:cNvPr id="0" name="OLE substitute image"/>
                      <p:cNvPicPr/>
                      <p:nvPr/>
                    </p:nvPicPr>
                    <p:blipFill>
                      <a:blip r:embed="rId7"/>
                      <a:stretch>
                        <a:fillRect/>
                      </a:stretch>
                    </p:blipFill>
                    <p:spPr>
                      <a:xfrm>
                        <a:off x="7200123" y="3402140"/>
                        <a:ext cx="1488165" cy="405863"/>
                      </a:xfrm>
                      <a:prstGeom prst="rect">
                        <a:avLst/>
                      </a:prstGeom>
                      <a:solidFill>
                        <a:schemeClr val="accent5">
                          <a:lumMod val="20000"/>
                          <a:lumOff val="80000"/>
                        </a:schemeClr>
                      </a:solidFill>
                    </p:spPr>
                  </p:pic>
                </p:oleObj>
              </mc:Fallback>
            </mc:AlternateContent>
          </a:graphicData>
        </a:graphic>
      </p:graphicFrame>
      <p:sp>
        <p:nvSpPr>
          <p:cNvPr id="11" name="矩形 10"/>
          <p:cNvSpPr/>
          <p:nvPr/>
        </p:nvSpPr>
        <p:spPr>
          <a:xfrm>
            <a:off x="1244301" y="4050212"/>
            <a:ext cx="10358510" cy="4589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latin typeface="微软雅黑" pitchFamily="34" charset="-122"/>
                <a:ea typeface="微软雅黑" pitchFamily="34" charset="-122"/>
              </a:rPr>
              <a:t>由式（</a:t>
            </a:r>
            <a:r>
              <a:rPr lang="en-US" altLang="zh-CN">
                <a:latin typeface="微软雅黑" pitchFamily="34" charset="-122"/>
                <a:ea typeface="微软雅黑" pitchFamily="34" charset="-122"/>
              </a:rPr>
              <a:t>4-8</a:t>
            </a:r>
            <a:r>
              <a:rPr lang="zh-CN" altLang="en-US">
                <a:latin typeface="微软雅黑" pitchFamily="34" charset="-122"/>
                <a:ea typeface="微软雅黑" pitchFamily="34" charset="-122"/>
              </a:rPr>
              <a:t>）可得</a:t>
            </a:r>
          </a:p>
        </p:txBody>
      </p:sp>
      <p:sp>
        <p:nvSpPr>
          <p:cNvPr id="12" name="矩形 11"/>
          <p:cNvSpPr/>
          <p:nvPr/>
        </p:nvSpPr>
        <p:spPr>
          <a:xfrm>
            <a:off x="1238216" y="5418364"/>
            <a:ext cx="10358510" cy="4589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latin typeface="微软雅黑" pitchFamily="34" charset="-122"/>
                <a:ea typeface="微软雅黑" pitchFamily="34" charset="-122"/>
              </a:rPr>
              <a:t>即该公司员工离职原因是对工资不满意或者对工作不满意或者二者皆有的概率是</a:t>
            </a:r>
            <a:r>
              <a:rPr lang="en-US" altLang="zh-CN">
                <a:latin typeface="微软雅黑" pitchFamily="34" charset="-122"/>
                <a:ea typeface="微软雅黑" pitchFamily="34" charset="-122"/>
              </a:rPr>
              <a:t>0.6</a:t>
            </a:r>
            <a:r>
              <a:rPr lang="zh-CN" altLang="en-US">
                <a:latin typeface="微软雅黑" pitchFamily="34" charset="-122"/>
                <a:ea typeface="微软雅黑" pitchFamily="34" charset="-122"/>
              </a:rPr>
              <a:t>。</a:t>
            </a:r>
          </a:p>
        </p:txBody>
      </p:sp>
      <p:graphicFrame>
        <p:nvGraphicFramePr>
          <p:cNvPr id="8" name="对象 7"/>
          <p:cNvGraphicFramePr>
            <a:graphicFrameLocks noChangeAspect="1"/>
          </p:cNvGraphicFramePr>
          <p:nvPr>
            <p:extLst>
              <p:ext uri="{D42A27DB-BD31-4B8C-83A1-F6EECF244321}">
                <p14:modId xmlns:p14="http://schemas.microsoft.com/office/powerpoint/2010/main" val="1238317735"/>
              </p:ext>
            </p:extLst>
          </p:nvPr>
        </p:nvGraphicFramePr>
        <p:xfrm>
          <a:off x="2826837" y="4770292"/>
          <a:ext cx="6797555" cy="432048"/>
        </p:xfrm>
        <a:graphic>
          <a:graphicData uri="http://schemas.openxmlformats.org/presentationml/2006/ole">
            <mc:AlternateContent>
              <mc:Choice xmlns:v="urn:schemas-microsoft-com:vml" Requires="v">
                <p:oleObj spid="_x0000_s1095" name="Equation" r:id="rId8" imgW="2997000" imgH="190440" progId="Equation.DSMT4">
                  <p:embed/>
                </p:oleObj>
              </mc:Choice>
              <mc:Fallback>
                <p:oleObj name="Equation" r:id="rId8" imgW="2997000" imgH="190440" progId="Equation.DSMT4">
                  <p:embed/>
                  <p:pic>
                    <p:nvPicPr>
                      <p:cNvPr id="0" name="OLE substitute image"/>
                      <p:cNvPicPr/>
                      <p:nvPr/>
                    </p:nvPicPr>
                    <p:blipFill>
                      <a:blip r:embed="rId9"/>
                      <a:stretch>
                        <a:fillRect/>
                      </a:stretch>
                    </p:blipFill>
                    <p:spPr>
                      <a:xfrm>
                        <a:off x="2826837" y="4770292"/>
                        <a:ext cx="6797555" cy="432048"/>
                      </a:xfrm>
                      <a:prstGeom prst="rect">
                        <a:avLst/>
                      </a:prstGeom>
                      <a:solidFill>
                        <a:schemeClr val="accent5">
                          <a:lumMod val="20000"/>
                          <a:lumOff val="80000"/>
                        </a:schemeClr>
                      </a:solidFill>
                    </p:spPr>
                  </p:pic>
                </p:oleObj>
              </mc:Fallback>
            </mc:AlternateContent>
          </a:graphicData>
        </a:graphic>
      </p:graphicFrame>
    </p:spTree>
    <p:extLst>
      <p:ext uri="{BB962C8B-B14F-4D97-AF65-F5344CB8AC3E}">
        <p14:creationId xmlns:p14="http://schemas.microsoft.com/office/powerpoint/2010/main" val="4102112176"/>
      </p:ext>
    </p:extLst>
  </p:cSld>
  <p:clrMapOvr>
    <a:masterClrMapping/>
  </p:clrMapOvr>
  <mc:AlternateContent>
    <mc:Choice xmlns:p14="http://schemas.microsoft.com/office/powerpoint/2010/main" Requires="p14">
      <p:transition spd="slow" p14:dur="1600">
        <p:blinds dir="vert"/>
      </p:transition>
    </mc:Choice>
    <mc:Fallback>
      <p:transition spd="slow">
        <p:blinds dir="vert"/>
      </p:transition>
    </mc:Fallback>
  </mc:AlternateConten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MH_SubTitle_1"/>
          <p:cNvSpPr/>
          <p:nvPr>
            <p:custDataLst>
              <p:tags r:id="rId2"/>
            </p:custDataLst>
          </p:nvPr>
        </p:nvSpPr>
        <p:spPr>
          <a:xfrm>
            <a:off x="1881158" y="1071546"/>
            <a:ext cx="3566770" cy="56197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accent3"/>
                </a:solidFill>
                <a:latin typeface="微软雅黑" pitchFamily="34" charset="-122"/>
                <a:ea typeface="微软雅黑" pitchFamily="34" charset="-122"/>
              </a:rPr>
              <a:t>  条件概率</a:t>
            </a:r>
            <a:r>
              <a:rPr lang="zh-CN" altLang="en-US" sz="2300" b="1">
                <a:solidFill>
                  <a:schemeClr val="accent3"/>
                </a:solidFill>
                <a:latin typeface="微软雅黑" pitchFamily="34" charset="-122"/>
                <a:ea typeface="微软雅黑" pitchFamily="34" charset="-122"/>
              </a:rPr>
              <a:t>与独立事件</a:t>
            </a:r>
          </a:p>
        </p:txBody>
      </p:sp>
      <p:sp>
        <p:nvSpPr>
          <p:cNvPr id="14" name="MH_Other_1"/>
          <p:cNvSpPr/>
          <p:nvPr>
            <p:custDataLst>
              <p:tags r:id="rId3"/>
            </p:custDataLst>
          </p:nvPr>
        </p:nvSpPr>
        <p:spPr>
          <a:xfrm>
            <a:off x="1023901" y="1071546"/>
            <a:ext cx="1258525"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（三）</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15" name="MH_SubTitle_1"/>
          <p:cNvSpPr>
            <a:spLocks noChangeArrowheads="1"/>
          </p:cNvSpPr>
          <p:nvPr>
            <p:custDataLst>
              <p:tags r:id="rId4"/>
            </p:custDataLst>
          </p:nvPr>
        </p:nvSpPr>
        <p:spPr bwMode="auto">
          <a:xfrm>
            <a:off x="1881158" y="2285992"/>
            <a:ext cx="4000528" cy="398463"/>
          </a:xfrm>
          <a:prstGeom prst="parallelogram">
            <a:avLst>
              <a:gd name="adj" fmla="val 20381"/>
            </a:avLst>
          </a:prstGeom>
          <a:solidFill>
            <a:schemeClr val="accent1"/>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smtClean="0">
                <a:solidFill>
                  <a:schemeClr val="bg1"/>
                </a:solidFill>
                <a:latin typeface="微软雅黑" pitchFamily="34" charset="-122"/>
                <a:ea typeface="微软雅黑" pitchFamily="34" charset="-122"/>
              </a:rPr>
              <a:t> 条件概率</a:t>
            </a:r>
            <a:endParaRPr lang="zh-CN" altLang="en-US" b="1">
              <a:solidFill>
                <a:schemeClr val="bg1"/>
              </a:solidFill>
              <a:latin typeface="微软雅黑" pitchFamily="34" charset="-122"/>
              <a:ea typeface="微软雅黑" pitchFamily="34" charset="-122"/>
            </a:endParaRPr>
          </a:p>
        </p:txBody>
      </p:sp>
      <p:sp>
        <p:nvSpPr>
          <p:cNvPr id="16" name="MH_Other_1"/>
          <p:cNvSpPr txBox="1">
            <a:spLocks noChangeArrowheads="1"/>
          </p:cNvSpPr>
          <p:nvPr>
            <p:custDataLst>
              <p:tags r:id="rId5"/>
            </p:custDataLst>
          </p:nvPr>
        </p:nvSpPr>
        <p:spPr bwMode="auto">
          <a:xfrm>
            <a:off x="1089514" y="1735129"/>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1"/>
                </a:solidFill>
                <a:latin typeface="Elephant" pitchFamily="18" charset="0"/>
                <a:cs typeface="Aharoni" pitchFamily="2" charset="-79"/>
              </a:rPr>
              <a:t>1</a:t>
            </a:r>
            <a:endParaRPr lang="zh-CN" altLang="en-US" sz="8800" i="1">
              <a:solidFill>
                <a:schemeClr val="accent1"/>
              </a:solidFill>
              <a:latin typeface="Elephant" pitchFamily="18" charset="0"/>
              <a:cs typeface="Aharoni" pitchFamily="2" charset="-79"/>
            </a:endParaRPr>
          </a:p>
        </p:txBody>
      </p:sp>
      <p:pic>
        <p:nvPicPr>
          <p:cNvPr id="357378"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88088" y="2628132"/>
            <a:ext cx="5110010" cy="3249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组合 2"/>
          <p:cNvGrpSpPr/>
          <p:nvPr/>
        </p:nvGrpSpPr>
        <p:grpSpPr>
          <a:xfrm>
            <a:off x="985618" y="3284984"/>
            <a:ext cx="5357850" cy="2169825"/>
            <a:chOff x="985618" y="3284984"/>
            <a:chExt cx="5357850" cy="2169825"/>
          </a:xfrm>
        </p:grpSpPr>
        <p:sp>
          <p:nvSpPr>
            <p:cNvPr id="17" name="矩形 16"/>
            <p:cNvSpPr/>
            <p:nvPr/>
          </p:nvSpPr>
          <p:spPr>
            <a:xfrm>
              <a:off x="985618" y="3284984"/>
              <a:ext cx="5357850"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spcAft>
                  <a:spcPts val="600"/>
                </a:spcAft>
                <a:defRPr/>
              </a:pPr>
              <a:r>
                <a:rPr lang="zh-CN" altLang="en-US" b="1">
                  <a:solidFill>
                    <a:srgbClr val="5F5E5C"/>
                  </a:solidFill>
                  <a:latin typeface="微软雅黑" pitchFamily="34" charset="-122"/>
                  <a:ea typeface="微软雅黑" pitchFamily="34" charset="-122"/>
                </a:rPr>
                <a:t>在得到某个信息</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以后（即在已知事件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发生的条件下），求事件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发生的概率，这时由于附加了条件，它与事件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的概率的意义是不同的，这种在已知事件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发生的条件下，求事件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发生的概率称为条件概率，记</a:t>
              </a:r>
              <a:r>
                <a:rPr lang="zh-CN" altLang="en-US" b="1" smtClean="0">
                  <a:solidFill>
                    <a:srgbClr val="5F5E5C"/>
                  </a:solidFill>
                  <a:latin typeface="微软雅黑" pitchFamily="34" charset="-122"/>
                  <a:ea typeface="微软雅黑" pitchFamily="34" charset="-122"/>
                </a:rPr>
                <a:t>为               。</a:t>
              </a:r>
            </a:p>
          </p:txBody>
        </p:sp>
        <p:graphicFrame>
          <p:nvGraphicFramePr>
            <p:cNvPr id="2" name="对象 1"/>
            <p:cNvGraphicFramePr>
              <a:graphicFrameLocks noChangeAspect="1"/>
            </p:cNvGraphicFramePr>
            <p:nvPr>
              <p:extLst>
                <p:ext uri="{D42A27DB-BD31-4B8C-83A1-F6EECF244321}">
                  <p14:modId xmlns:p14="http://schemas.microsoft.com/office/powerpoint/2010/main" val="3009856083"/>
                </p:ext>
              </p:extLst>
            </p:nvPr>
          </p:nvGraphicFramePr>
          <p:xfrm>
            <a:off x="2728160" y="5066845"/>
            <a:ext cx="936383" cy="369625"/>
          </p:xfrm>
          <a:graphic>
            <a:graphicData uri="http://schemas.openxmlformats.org/presentationml/2006/ole">
              <mc:AlternateContent>
                <mc:Choice xmlns:v="urn:schemas-microsoft-com:vml" Requires="v">
                  <p:oleObj spid="_x0000_s1096" name="Equation" r:id="rId7" imgW="482400" imgH="190440" progId="Equation.DSMT4">
                    <p:embed/>
                  </p:oleObj>
                </mc:Choice>
                <mc:Fallback>
                  <p:oleObj name="Equation" r:id="rId7" imgW="482400" imgH="190440" progId="Equation.DSMT4">
                    <p:embed/>
                    <p:pic>
                      <p:nvPicPr>
                        <p:cNvPr id="0" name="OLE substitute image"/>
                        <p:cNvPicPr/>
                        <p:nvPr/>
                      </p:nvPicPr>
                      <p:blipFill>
                        <a:blip r:embed="rId8"/>
                        <a:stretch>
                          <a:fillRect/>
                        </a:stretch>
                      </p:blipFill>
                      <p:spPr>
                        <a:xfrm>
                          <a:off x="2728160" y="5066845"/>
                          <a:ext cx="936383" cy="369625"/>
                        </a:xfrm>
                        <a:prstGeom prst="rect">
                          <a:avLst/>
                        </a:prstGeom>
                      </p:spPr>
                    </p:pic>
                  </p:oleObj>
                </mc:Fallback>
              </mc:AlternateContent>
            </a:graphicData>
          </a:graphic>
        </p:graphicFrame>
      </p:grpSp>
    </p:spTree>
    <p:extLst>
      <p:ext uri="{BB962C8B-B14F-4D97-AF65-F5344CB8AC3E}">
        <p14:creationId xmlns:p14="http://schemas.microsoft.com/office/powerpoint/2010/main" val="3244815929"/>
      </p:ext>
    </p:extLst>
  </p:cSld>
  <p:clrMapOvr>
    <a:masterClrMapping/>
  </p:clrMapOvr>
  <mc:AlternateContent>
    <mc:Choice xmlns:p14="http://schemas.microsoft.com/office/powerpoint/2010/main" Requires="p14">
      <p:transition spd="slow">
        <p14:flash/>
      </p:transition>
    </mc:Choice>
    <mc:Fallback>
      <p:transition spd="slow">
        <p:fade/>
      </p:transition>
    </mc:Fallback>
  </mc:AlternateConten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矩形 12"/>
          <p:cNvSpPr/>
          <p:nvPr/>
        </p:nvSpPr>
        <p:spPr>
          <a:xfrm>
            <a:off x="1095340" y="857232"/>
            <a:ext cx="10501386"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4-5</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掷一枚质地均匀的骰子一次，观察出现的点数。设事件</a:t>
            </a:r>
            <a:r>
              <a:rPr lang="en-US" altLang="zh-CN">
                <a:latin typeface="微软雅黑" pitchFamily="34" charset="-122"/>
                <a:ea typeface="微软雅黑" pitchFamily="34" charset="-122"/>
              </a:rPr>
              <a:t>A</a:t>
            </a:r>
            <a:r>
              <a:rPr lang="zh-CN" altLang="en-US">
                <a:latin typeface="微软雅黑" pitchFamily="34" charset="-122"/>
                <a:ea typeface="微软雅黑" pitchFamily="34" charset="-122"/>
              </a:rPr>
              <a:t>表示“掷出</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点”，事件</a:t>
            </a:r>
            <a:r>
              <a:rPr lang="en-US" altLang="zh-CN">
                <a:latin typeface="微软雅黑" pitchFamily="34" charset="-122"/>
                <a:ea typeface="微软雅黑" pitchFamily="34" charset="-122"/>
              </a:rPr>
              <a:t>B</a:t>
            </a:r>
            <a:r>
              <a:rPr lang="zh-CN" altLang="en-US">
                <a:latin typeface="微软雅黑" pitchFamily="34" charset="-122"/>
                <a:ea typeface="微软雅黑" pitchFamily="34" charset="-122"/>
              </a:rPr>
              <a:t>表示“掷出偶数点”。</a:t>
            </a:r>
          </a:p>
          <a:p>
            <a:pPr>
              <a:lnSpc>
                <a:spcPct val="150000"/>
              </a:lnSpc>
            </a:pPr>
            <a:r>
              <a:rPr lang="zh-CN" altLang="en-US" smtClean="0">
                <a:latin typeface="微软雅黑" pitchFamily="34" charset="-122"/>
                <a:ea typeface="微软雅黑" pitchFamily="34" charset="-122"/>
              </a:rPr>
              <a:t>      （</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）求掷出</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点的概率；</a:t>
            </a:r>
          </a:p>
          <a:p>
            <a:pPr>
              <a:lnSpc>
                <a:spcPct val="150000"/>
              </a:lnSpc>
            </a:pPr>
            <a:r>
              <a:rPr lang="zh-CN" altLang="en-US" smtClean="0">
                <a:latin typeface="微软雅黑" pitchFamily="34" charset="-122"/>
                <a:ea typeface="微软雅黑" pitchFamily="34" charset="-122"/>
              </a:rPr>
              <a:t>      （</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）在已知掷出偶数点的情况下，求掷出</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点的概率。</a:t>
            </a:r>
            <a:endParaRPr lang="en-US" altLang="zh-CN" smtClean="0">
              <a:latin typeface="微软雅黑" pitchFamily="34" charset="-122"/>
              <a:ea typeface="微软雅黑" pitchFamily="34" charset="-122"/>
            </a:endParaRPr>
          </a:p>
        </p:txBody>
      </p:sp>
      <p:sp>
        <p:nvSpPr>
          <p:cNvPr id="14" name="矩形 13"/>
          <p:cNvSpPr/>
          <p:nvPr/>
        </p:nvSpPr>
        <p:spPr>
          <a:xfrm>
            <a:off x="1238216" y="2852936"/>
            <a:ext cx="10358510"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【解】</a:t>
            </a:r>
            <a:r>
              <a:rPr lang="zh-CN" altLang="en-US">
                <a:latin typeface="微软雅黑" pitchFamily="34" charset="-122"/>
                <a:ea typeface="微软雅黑" pitchFamily="34" charset="-122"/>
              </a:rPr>
              <a:t>（</a:t>
            </a:r>
            <a:r>
              <a:rPr lang="en-US" altLang="zh-CN" smtClean="0">
                <a:latin typeface="微软雅黑" pitchFamily="34" charset="-122"/>
                <a:ea typeface="微软雅黑" pitchFamily="34" charset="-122"/>
              </a:rPr>
              <a:t>1</a:t>
            </a:r>
            <a:r>
              <a:rPr lang="zh-CN" altLang="en-US">
                <a:latin typeface="微软雅黑" pitchFamily="34" charset="-122"/>
                <a:ea typeface="微软雅黑" pitchFamily="34" charset="-122"/>
              </a:rPr>
              <a:t>）由题意，样本空间，显然可知“掷出</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点”是样本空间中的一种情况，于是</a:t>
            </a:r>
          </a:p>
        </p:txBody>
      </p:sp>
      <p:sp>
        <p:nvSpPr>
          <p:cNvPr id="15" name="圆角矩形 14"/>
          <p:cNvSpPr/>
          <p:nvPr/>
        </p:nvSpPr>
        <p:spPr>
          <a:xfrm>
            <a:off x="881026" y="857232"/>
            <a:ext cx="10858576" cy="5429288"/>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1034881396"/>
              </p:ext>
            </p:extLst>
          </p:nvPr>
        </p:nvGraphicFramePr>
        <p:xfrm>
          <a:off x="5087888" y="3501008"/>
          <a:ext cx="1080120" cy="703334"/>
        </p:xfrm>
        <a:graphic>
          <a:graphicData uri="http://schemas.openxmlformats.org/presentationml/2006/ole">
            <mc:AlternateContent>
              <mc:Choice xmlns:v="urn:schemas-microsoft-com:vml" Requires="v">
                <p:oleObj spid="_x0000_s1097" name="Equation" r:id="rId2" imgW="545760" imgH="355320" progId="Equation.DSMT4">
                  <p:embed/>
                </p:oleObj>
              </mc:Choice>
              <mc:Fallback>
                <p:oleObj name="Equation" r:id="rId2" imgW="545760" imgH="355320" progId="Equation.DSMT4">
                  <p:embed/>
                  <p:pic>
                    <p:nvPicPr>
                      <p:cNvPr id="0" name="OLE substitute image"/>
                      <p:cNvPicPr/>
                      <p:nvPr/>
                    </p:nvPicPr>
                    <p:blipFill>
                      <a:blip r:embed="rId3"/>
                      <a:stretch>
                        <a:fillRect/>
                      </a:stretch>
                    </p:blipFill>
                    <p:spPr>
                      <a:xfrm>
                        <a:off x="5087888" y="3501008"/>
                        <a:ext cx="1080120" cy="703334"/>
                      </a:xfrm>
                      <a:prstGeom prst="rect">
                        <a:avLst/>
                      </a:prstGeom>
                      <a:noFill/>
                    </p:spPr>
                  </p:pic>
                </p:oleObj>
              </mc:Fallback>
            </mc:AlternateContent>
          </a:graphicData>
        </a:graphic>
      </p:graphicFrame>
      <p:grpSp>
        <p:nvGrpSpPr>
          <p:cNvPr id="2" name="组合 1"/>
          <p:cNvGrpSpPr/>
          <p:nvPr/>
        </p:nvGrpSpPr>
        <p:grpSpPr>
          <a:xfrm>
            <a:off x="1210098" y="4437112"/>
            <a:ext cx="10358510" cy="923330"/>
            <a:chOff x="1210098" y="4437112"/>
            <a:chExt cx="10358510" cy="923330"/>
          </a:xfrm>
        </p:grpSpPr>
        <p:sp>
          <p:nvSpPr>
            <p:cNvPr id="8" name="矩形 7"/>
            <p:cNvSpPr/>
            <p:nvPr/>
          </p:nvSpPr>
          <p:spPr>
            <a:xfrm>
              <a:off x="1210098" y="4437112"/>
              <a:ext cx="10358510"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latin typeface="微软雅黑" pitchFamily="34" charset="-122"/>
                  <a:ea typeface="微软雅黑" pitchFamily="34" charset="-122"/>
                </a:rPr>
                <a:t>（</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）事件</a:t>
              </a:r>
              <a:r>
                <a:rPr lang="en-US" altLang="zh-CN">
                  <a:latin typeface="微软雅黑" pitchFamily="34" charset="-122"/>
                  <a:ea typeface="微软雅黑" pitchFamily="34" charset="-122"/>
                </a:rPr>
                <a:t>B</a:t>
              </a:r>
              <a:r>
                <a:rPr lang="zh-CN" altLang="en-US">
                  <a:latin typeface="微软雅黑" pitchFamily="34" charset="-122"/>
                  <a:ea typeface="微软雅黑" pitchFamily="34" charset="-122"/>
                </a:rPr>
                <a:t>表示“掷出偶数点”，</a:t>
              </a:r>
              <a:r>
                <a:rPr lang="zh-CN" altLang="en-US" smtClean="0">
                  <a:latin typeface="微软雅黑" pitchFamily="34" charset="-122"/>
                  <a:ea typeface="微软雅黑" pitchFamily="34" charset="-122"/>
                </a:rPr>
                <a:t>即       </a:t>
              </a:r>
              <a:r>
                <a:rPr lang="en-US" altLang="zh-CN" smtClean="0">
                  <a:latin typeface="微软雅黑" pitchFamily="34" charset="-122"/>
                  <a:ea typeface="微软雅黑" pitchFamily="34" charset="-122"/>
                </a:rPr>
                <a:t>{</a:t>
              </a:r>
              <a:r>
                <a:rPr lang="en-US" altLang="zh-CN">
                  <a:latin typeface="微软雅黑" pitchFamily="34" charset="-122"/>
                  <a:ea typeface="微软雅黑" pitchFamily="34" charset="-122"/>
                </a:rPr>
                <a:t>2,4,6}</a:t>
              </a:r>
              <a:r>
                <a:rPr lang="zh-CN" altLang="en-US">
                  <a:latin typeface="微软雅黑" pitchFamily="34" charset="-122"/>
                  <a:ea typeface="微软雅黑" pitchFamily="34" charset="-122"/>
                </a:rPr>
                <a:t>，而此时“掷出</a:t>
              </a:r>
              <a:r>
                <a:rPr lang="en-US" altLang="zh-CN">
                  <a:latin typeface="微软雅黑" pitchFamily="34" charset="-122"/>
                  <a:ea typeface="微软雅黑" pitchFamily="34" charset="-122"/>
                </a:rPr>
                <a:t>2</a:t>
              </a:r>
              <a:r>
                <a:rPr lang="zh-CN" altLang="en-US">
                  <a:latin typeface="微软雅黑" pitchFamily="34" charset="-122"/>
                  <a:ea typeface="微软雅黑" pitchFamily="34" charset="-122"/>
                </a:rPr>
                <a:t>点”是其中三种情况中的一种，于是有</a:t>
              </a:r>
            </a:p>
          </p:txBody>
        </p:sp>
        <p:graphicFrame>
          <p:nvGraphicFramePr>
            <p:cNvPr id="5" name="对象 4"/>
            <p:cNvGraphicFramePr>
              <a:graphicFrameLocks noChangeAspect="1"/>
            </p:cNvGraphicFramePr>
            <p:nvPr>
              <p:extLst>
                <p:ext uri="{D42A27DB-BD31-4B8C-83A1-F6EECF244321}">
                  <p14:modId xmlns:p14="http://schemas.microsoft.com/office/powerpoint/2010/main" val="265373285"/>
                </p:ext>
              </p:extLst>
            </p:nvPr>
          </p:nvGraphicFramePr>
          <p:xfrm>
            <a:off x="4943872" y="4552451"/>
            <a:ext cx="501456" cy="316709"/>
          </p:xfrm>
          <a:graphic>
            <a:graphicData uri="http://schemas.openxmlformats.org/presentationml/2006/ole">
              <mc:AlternateContent>
                <mc:Choice xmlns:v="urn:schemas-microsoft-com:vml" Requires="v">
                  <p:oleObj spid="_x0000_s1098" name="Equation" r:id="rId4" imgW="241200" imgH="152280" progId="Equation.DSMT4">
                    <p:embed/>
                  </p:oleObj>
                </mc:Choice>
                <mc:Fallback>
                  <p:oleObj name="Equation" r:id="rId4" imgW="241200" imgH="152280" progId="Equation.DSMT4">
                    <p:embed/>
                    <p:pic>
                      <p:nvPicPr>
                        <p:cNvPr id="0" name="OLE substitute image"/>
                        <p:cNvPicPr/>
                        <p:nvPr/>
                      </p:nvPicPr>
                      <p:blipFill>
                        <a:blip r:embed="rId5"/>
                        <a:stretch>
                          <a:fillRect/>
                        </a:stretch>
                      </p:blipFill>
                      <p:spPr>
                        <a:xfrm>
                          <a:off x="4943872" y="4552451"/>
                          <a:ext cx="501456" cy="316709"/>
                        </a:xfrm>
                        <a:prstGeom prst="rect">
                          <a:avLst/>
                        </a:prstGeom>
                      </p:spPr>
                    </p:pic>
                  </p:oleObj>
                </mc:Fallback>
              </mc:AlternateContent>
            </a:graphicData>
          </a:graphic>
        </p:graphicFrame>
      </p:grpSp>
      <p:graphicFrame>
        <p:nvGraphicFramePr>
          <p:cNvPr id="6" name="对象 5"/>
          <p:cNvGraphicFramePr>
            <a:graphicFrameLocks noChangeAspect="1"/>
          </p:cNvGraphicFramePr>
          <p:nvPr>
            <p:extLst>
              <p:ext uri="{D42A27DB-BD31-4B8C-83A1-F6EECF244321}">
                <p14:modId xmlns:p14="http://schemas.microsoft.com/office/powerpoint/2010/main" val="1689398035"/>
              </p:ext>
            </p:extLst>
          </p:nvPr>
        </p:nvGraphicFramePr>
        <p:xfrm>
          <a:off x="5159895" y="5275643"/>
          <a:ext cx="1257576" cy="640221"/>
        </p:xfrm>
        <a:graphic>
          <a:graphicData uri="http://schemas.openxmlformats.org/presentationml/2006/ole">
            <mc:AlternateContent>
              <mc:Choice xmlns:v="urn:schemas-microsoft-com:vml" Requires="v">
                <p:oleObj spid="_x0000_s1099" name="Equation" r:id="rId6" imgW="698400" imgH="355320" progId="Equation.DSMT4">
                  <p:embed/>
                </p:oleObj>
              </mc:Choice>
              <mc:Fallback>
                <p:oleObj name="Equation" r:id="rId6" imgW="698400" imgH="355320" progId="Equation.DSMT4">
                  <p:embed/>
                  <p:pic>
                    <p:nvPicPr>
                      <p:cNvPr id="0" name="OLE substitute image"/>
                      <p:cNvPicPr/>
                      <p:nvPr/>
                    </p:nvPicPr>
                    <p:blipFill>
                      <a:blip r:embed="rId7"/>
                      <a:stretch>
                        <a:fillRect/>
                      </a:stretch>
                    </p:blipFill>
                    <p:spPr>
                      <a:xfrm>
                        <a:off x="5159895" y="5275643"/>
                        <a:ext cx="1257576" cy="640221"/>
                      </a:xfrm>
                      <a:prstGeom prst="rect">
                        <a:avLst/>
                      </a:prstGeom>
                      <a:noFill/>
                    </p:spPr>
                  </p:pic>
                </p:oleObj>
              </mc:Fallback>
            </mc:AlternateContent>
          </a:graphicData>
        </a:graphic>
      </p:graphicFrame>
    </p:spTree>
    <p:extLst>
      <p:ext uri="{BB962C8B-B14F-4D97-AF65-F5344CB8AC3E}">
        <p14:creationId xmlns:p14="http://schemas.microsoft.com/office/powerpoint/2010/main" val="1060238141"/>
      </p:ext>
    </p:extLst>
  </p:cSld>
  <p:clrMapOvr>
    <a:masterClrMapping/>
  </p:clrMapOvr>
  <p:transition spd="slow">
    <p:cove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MH_SubTitle_1"/>
          <p:cNvSpPr/>
          <p:nvPr>
            <p:custDataLst>
              <p:tags r:id="rId2"/>
            </p:custDataLst>
          </p:nvPr>
        </p:nvSpPr>
        <p:spPr>
          <a:xfrm>
            <a:off x="1881158" y="1071546"/>
            <a:ext cx="3566770" cy="56197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accent3"/>
                </a:solidFill>
                <a:latin typeface="微软雅黑" pitchFamily="34" charset="-122"/>
                <a:ea typeface="微软雅黑" pitchFamily="34" charset="-122"/>
              </a:rPr>
              <a:t>  条件概率</a:t>
            </a:r>
            <a:r>
              <a:rPr lang="zh-CN" altLang="en-US" sz="2300" b="1">
                <a:solidFill>
                  <a:schemeClr val="accent3"/>
                </a:solidFill>
                <a:latin typeface="微软雅黑" pitchFamily="34" charset="-122"/>
                <a:ea typeface="微软雅黑" pitchFamily="34" charset="-122"/>
              </a:rPr>
              <a:t>与独立事件</a:t>
            </a:r>
          </a:p>
        </p:txBody>
      </p:sp>
      <p:sp>
        <p:nvSpPr>
          <p:cNvPr id="14" name="MH_Other_1"/>
          <p:cNvSpPr/>
          <p:nvPr>
            <p:custDataLst>
              <p:tags r:id="rId3"/>
            </p:custDataLst>
          </p:nvPr>
        </p:nvSpPr>
        <p:spPr>
          <a:xfrm>
            <a:off x="1023901" y="1071546"/>
            <a:ext cx="1258525"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（三）</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19" name="矩形 18"/>
          <p:cNvSpPr/>
          <p:nvPr/>
        </p:nvSpPr>
        <p:spPr>
          <a:xfrm>
            <a:off x="1030844" y="2098739"/>
            <a:ext cx="10572824" cy="13388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defRPr/>
            </a:pPr>
            <a:r>
              <a:rPr lang="zh-CN" altLang="en-US" b="1">
                <a:solidFill>
                  <a:srgbClr val="5F5E5C"/>
                </a:solidFill>
                <a:latin typeface="微软雅黑" pitchFamily="34" charset="-122"/>
                <a:ea typeface="微软雅黑" pitchFamily="34" charset="-122"/>
              </a:rPr>
              <a:t>从概率的直观意义出发，若事件</a:t>
            </a:r>
            <a:r>
              <a:rPr lang="en-US" altLang="zh-CN" b="1" i="1">
                <a:solidFill>
                  <a:srgbClr val="5F5E5C"/>
                </a:solidFill>
                <a:ea typeface="微软雅黑" pitchFamily="34" charset="-122"/>
              </a:rPr>
              <a:t>B</a:t>
            </a:r>
            <a:r>
              <a:rPr lang="zh-CN" altLang="en-US" b="1">
                <a:solidFill>
                  <a:srgbClr val="5F5E5C"/>
                </a:solidFill>
                <a:latin typeface="微软雅黑" pitchFamily="34" charset="-122"/>
                <a:ea typeface="微软雅黑" pitchFamily="34" charset="-122"/>
              </a:rPr>
              <a:t>已经发生，则要使事件</a:t>
            </a:r>
            <a:r>
              <a:rPr lang="en-US" altLang="zh-CN" b="1" i="1">
                <a:solidFill>
                  <a:srgbClr val="5F5E5C"/>
                </a:solidFill>
                <a:ea typeface="微软雅黑" pitchFamily="34" charset="-122"/>
              </a:rPr>
              <a:t>A</a:t>
            </a:r>
            <a:r>
              <a:rPr lang="zh-CN" altLang="en-US" b="1">
                <a:solidFill>
                  <a:srgbClr val="5F5E5C"/>
                </a:solidFill>
                <a:latin typeface="微软雅黑" pitchFamily="34" charset="-122"/>
                <a:ea typeface="微软雅黑" pitchFamily="34" charset="-122"/>
              </a:rPr>
              <a:t>发生，当且仅当试验结果出现的样本点属于</a:t>
            </a:r>
            <a:r>
              <a:rPr lang="en-US" altLang="zh-CN" b="1" i="1">
                <a:solidFill>
                  <a:srgbClr val="5F5E5C"/>
                </a:solidFill>
                <a:ea typeface="微软雅黑" pitchFamily="34" charset="-122"/>
              </a:rPr>
              <a:t>A</a:t>
            </a:r>
            <a:r>
              <a:rPr lang="zh-CN" altLang="en-US" b="1">
                <a:solidFill>
                  <a:srgbClr val="5F5E5C"/>
                </a:solidFill>
                <a:latin typeface="微软雅黑" pitchFamily="34" charset="-122"/>
                <a:ea typeface="微软雅黑" pitchFamily="34" charset="-122"/>
              </a:rPr>
              <a:t>又属于</a:t>
            </a:r>
            <a:r>
              <a:rPr lang="en-US" altLang="zh-CN" b="1" i="1">
                <a:solidFill>
                  <a:srgbClr val="5F5E5C"/>
                </a:solidFill>
                <a:ea typeface="微软雅黑" pitchFamily="34" charset="-122"/>
              </a:rPr>
              <a:t>B</a:t>
            </a:r>
            <a:r>
              <a:rPr lang="zh-CN" altLang="en-US" b="1">
                <a:solidFill>
                  <a:srgbClr val="5F5E5C"/>
                </a:solidFill>
                <a:latin typeface="微软雅黑" pitchFamily="34" charset="-122"/>
                <a:ea typeface="微软雅黑" pitchFamily="34" charset="-122"/>
              </a:rPr>
              <a:t>，即属于</a:t>
            </a:r>
            <a:r>
              <a:rPr lang="en-US" altLang="zh-CN" b="1" i="1">
                <a:solidFill>
                  <a:srgbClr val="5F5E5C"/>
                </a:solidFill>
                <a:ea typeface="微软雅黑" pitchFamily="34" charset="-122"/>
              </a:rPr>
              <a:t>AB</a:t>
            </a:r>
            <a:r>
              <a:rPr lang="zh-CN" altLang="en-US" b="1">
                <a:solidFill>
                  <a:srgbClr val="5F5E5C"/>
                </a:solidFill>
                <a:latin typeface="微软雅黑" pitchFamily="34" charset="-122"/>
                <a:ea typeface="微软雅黑" pitchFamily="34" charset="-122"/>
              </a:rPr>
              <a:t>，</a:t>
            </a:r>
            <a:r>
              <a:rPr lang="zh-CN" altLang="en-US" b="1" smtClean="0">
                <a:solidFill>
                  <a:srgbClr val="5F5E5C"/>
                </a:solidFill>
                <a:latin typeface="微软雅黑" pitchFamily="34" charset="-122"/>
                <a:ea typeface="微软雅黑" pitchFamily="34" charset="-122"/>
              </a:rPr>
              <a:t>因此               应为             在         中</a:t>
            </a:r>
            <a:r>
              <a:rPr lang="zh-CN" altLang="en-US" b="1">
                <a:solidFill>
                  <a:srgbClr val="5F5E5C"/>
                </a:solidFill>
                <a:latin typeface="微软雅黑" pitchFamily="34" charset="-122"/>
                <a:ea typeface="微软雅黑" pitchFamily="34" charset="-122"/>
              </a:rPr>
              <a:t>的“比重”。由此，可以给出条件概率的定义</a:t>
            </a:r>
            <a:r>
              <a:rPr lang="zh-CN" altLang="en-US" b="1" smtClean="0">
                <a:solidFill>
                  <a:srgbClr val="5F5E5C"/>
                </a:solidFill>
                <a:latin typeface="微软雅黑" pitchFamily="34" charset="-122"/>
                <a:ea typeface="微软雅黑" pitchFamily="34" charset="-122"/>
              </a:rPr>
              <a:t>：</a:t>
            </a:r>
          </a:p>
        </p:txBody>
      </p:sp>
      <p:sp>
        <p:nvSpPr>
          <p:cNvPr id="24" name="矩形 23"/>
          <p:cNvSpPr/>
          <p:nvPr/>
        </p:nvSpPr>
        <p:spPr>
          <a:xfrm>
            <a:off x="1583651" y="3356991"/>
            <a:ext cx="1057282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defRPr/>
            </a:pPr>
            <a:r>
              <a:rPr lang="zh-CN" altLang="en-US" b="1">
                <a:solidFill>
                  <a:srgbClr val="5F5E5C"/>
                </a:solidFill>
                <a:latin typeface="微软雅黑" pitchFamily="34" charset="-122"/>
                <a:ea typeface="微软雅黑" pitchFamily="34" charset="-122"/>
              </a:rPr>
              <a:t>设 </a:t>
            </a:r>
            <a:r>
              <a:rPr lang="zh-CN" altLang="en-US" b="1" smtClean="0">
                <a:solidFill>
                  <a:srgbClr val="5F5E5C"/>
                </a:solidFill>
                <a:latin typeface="微软雅黑" pitchFamily="34" charset="-122"/>
                <a:ea typeface="微软雅黑" pitchFamily="34" charset="-122"/>
              </a:rPr>
              <a:t>        是</a:t>
            </a:r>
            <a:r>
              <a:rPr lang="zh-CN" altLang="en-US" b="1">
                <a:solidFill>
                  <a:srgbClr val="5F5E5C"/>
                </a:solidFill>
                <a:latin typeface="微软雅黑" pitchFamily="34" charset="-122"/>
                <a:ea typeface="微软雅黑" pitchFamily="34" charset="-122"/>
              </a:rPr>
              <a:t>两个随机事件，且 </a:t>
            </a:r>
            <a:r>
              <a:rPr lang="zh-CN" altLang="en-US" b="1" smtClean="0">
                <a:solidFill>
                  <a:srgbClr val="5F5E5C"/>
                </a:solidFill>
                <a:latin typeface="微软雅黑" pitchFamily="34" charset="-122"/>
                <a:ea typeface="微软雅黑" pitchFamily="34" charset="-122"/>
              </a:rPr>
              <a:t>              ，</a:t>
            </a:r>
            <a:r>
              <a:rPr lang="zh-CN" altLang="en-US" b="1">
                <a:solidFill>
                  <a:srgbClr val="5F5E5C"/>
                </a:solidFill>
                <a:latin typeface="微软雅黑" pitchFamily="34" charset="-122"/>
                <a:ea typeface="微软雅黑" pitchFamily="34" charset="-122"/>
              </a:rPr>
              <a:t>称</a:t>
            </a:r>
            <a:endParaRPr lang="zh-CN" altLang="en-US" b="1" smtClean="0">
              <a:solidFill>
                <a:srgbClr val="5F5E5C"/>
              </a:solidFill>
              <a:latin typeface="微软雅黑" pitchFamily="34" charset="-122"/>
              <a:ea typeface="微软雅黑" pitchFamily="34" charset="-122"/>
            </a:endParaRPr>
          </a:p>
        </p:txBody>
      </p:sp>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9" name="对象 8"/>
          <p:cNvGraphicFramePr>
            <a:graphicFrameLocks noChangeAspect="1"/>
          </p:cNvGraphicFramePr>
          <p:nvPr>
            <p:extLst>
              <p:ext uri="{D42A27DB-BD31-4B8C-83A1-F6EECF244321}">
                <p14:modId xmlns:p14="http://schemas.microsoft.com/office/powerpoint/2010/main" val="1224717338"/>
              </p:ext>
            </p:extLst>
          </p:nvPr>
        </p:nvGraphicFramePr>
        <p:xfrm>
          <a:off x="2371671" y="3501007"/>
          <a:ext cx="652140" cy="315631"/>
        </p:xfrm>
        <a:graphic>
          <a:graphicData uri="http://schemas.openxmlformats.org/presentationml/2006/ole">
            <mc:AlternateContent>
              <mc:Choice xmlns:v="urn:schemas-microsoft-com:vml" Requires="v">
                <p:oleObj spid="_x0000_s1100" name="Equation" r:id="rId4" imgW="317225" imgH="190335" progId="Equation.DSMT4">
                  <p:embed/>
                </p:oleObj>
              </mc:Choice>
              <mc:Fallback>
                <p:oleObj name="Equation" r:id="rId4" imgW="317225" imgH="190335" progId="Equation.DSMT4">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2371671" y="3501007"/>
                        <a:ext cx="652140" cy="315631"/>
                      </a:xfrm>
                      <a:prstGeom prst="rect">
                        <a:avLst/>
                      </a:prstGeom>
                      <a:noFill/>
                    </p:spPr>
                  </p:pic>
                </p:oleObj>
              </mc:Fallback>
            </mc:AlternateContent>
          </a:graphicData>
        </a:graphic>
      </p:graphicFrame>
      <p:sp>
        <p:nvSpPr>
          <p:cNvPr id="10"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1139554081"/>
              </p:ext>
            </p:extLst>
          </p:nvPr>
        </p:nvGraphicFramePr>
        <p:xfrm>
          <a:off x="5112043" y="3501007"/>
          <a:ext cx="914808" cy="332657"/>
        </p:xfrm>
        <a:graphic>
          <a:graphicData uri="http://schemas.openxmlformats.org/presentationml/2006/ole">
            <mc:AlternateContent>
              <mc:Choice xmlns:v="urn:schemas-microsoft-com:vml" Requires="v">
                <p:oleObj spid="_x0000_s1101" name="Equation" r:id="rId6" imgW="520474" imgH="190417" progId="Equation.DSMT4">
                  <p:embed/>
                </p:oleObj>
              </mc:Choice>
              <mc:Fallback>
                <p:oleObj name="Equation" r:id="rId6" imgW="520474" imgH="190417" progId="Equation.DSMT4">
                  <p:embed/>
                  <p:pic>
                    <p:nvPicPr>
                      <p:cNvPr id="0" name="OLE substitute image"/>
                      <p:cNvPicPr/>
                      <p:nvPr/>
                    </p:nvPicPr>
                    <p:blipFill>
                      <a:blip r:embed="rId7">
                        <a:extLst>
                          <a:ext uri="{28A0092B-C50C-407E-A947-70E740481C1C}">
                            <a14:useLocalDpi xmlns:a14="http://schemas.microsoft.com/office/drawing/2010/main" val="0"/>
                          </a:ext>
                        </a:extLst>
                      </a:blip>
                      <a:stretch>
                        <a:fillRect/>
                      </a:stretch>
                    </p:blipFill>
                    <p:spPr>
                      <a:xfrm>
                        <a:off x="5112043" y="3501007"/>
                        <a:ext cx="914808" cy="332657"/>
                      </a:xfrm>
                      <a:prstGeom prst="rect">
                        <a:avLst/>
                      </a:prstGeom>
                      <a:noFill/>
                    </p:spPr>
                  </p:pic>
                </p:oleObj>
              </mc:Fallback>
            </mc:AlternateContent>
          </a:graphicData>
        </a:graphic>
      </p:graphicFrame>
      <p:sp>
        <p:nvSpPr>
          <p:cNvPr id="12"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29" name="对象 28"/>
          <p:cNvGraphicFramePr>
            <a:graphicFrameLocks noChangeAspect="1"/>
          </p:cNvGraphicFramePr>
          <p:nvPr>
            <p:extLst>
              <p:ext uri="{D42A27DB-BD31-4B8C-83A1-F6EECF244321}">
                <p14:modId xmlns:p14="http://schemas.microsoft.com/office/powerpoint/2010/main" val="2997575792"/>
              </p:ext>
            </p:extLst>
          </p:nvPr>
        </p:nvGraphicFramePr>
        <p:xfrm>
          <a:off x="3374962" y="4077071"/>
          <a:ext cx="2196369" cy="836712"/>
        </p:xfrm>
        <a:graphic>
          <a:graphicData uri="http://schemas.openxmlformats.org/presentationml/2006/ole">
            <mc:AlternateContent>
              <mc:Choice xmlns:v="urn:schemas-microsoft-com:vml" Requires="v">
                <p:oleObj spid="_x0000_s1102" name="Equation" r:id="rId8" imgW="1002865" imgH="380835" progId="Equation.DSMT4">
                  <p:embed/>
                </p:oleObj>
              </mc:Choice>
              <mc:Fallback>
                <p:oleObj name="Equation" r:id="rId8" imgW="1002865" imgH="380835" progId="Equation.DSMT4">
                  <p:embed/>
                  <p:pic>
                    <p:nvPicPr>
                      <p:cNvPr id="0" name="OLE substitute image"/>
                      <p:cNvPicPr/>
                      <p:nvPr/>
                    </p:nvPicPr>
                    <p:blipFill>
                      <a:blip r:embed="rId9">
                        <a:extLst>
                          <a:ext uri="{28A0092B-C50C-407E-A947-70E740481C1C}">
                            <a14:useLocalDpi xmlns:a14="http://schemas.microsoft.com/office/drawing/2010/main" val="0"/>
                          </a:ext>
                        </a:extLst>
                      </a:blip>
                      <a:stretch>
                        <a:fillRect/>
                      </a:stretch>
                    </p:blipFill>
                    <p:spPr>
                      <a:xfrm>
                        <a:off x="3374962" y="4077071"/>
                        <a:ext cx="2196369" cy="836712"/>
                      </a:xfrm>
                      <a:prstGeom prst="rect">
                        <a:avLst/>
                      </a:prstGeom>
                      <a:solidFill>
                        <a:srgbClr val="D3EDFB"/>
                      </a:solidFill>
                    </p:spPr>
                  </p:pic>
                </p:oleObj>
              </mc:Fallback>
            </mc:AlternateContent>
          </a:graphicData>
        </a:graphic>
      </p:graphicFrame>
      <p:sp>
        <p:nvSpPr>
          <p:cNvPr id="30" name="矩形 29"/>
          <p:cNvSpPr/>
          <p:nvPr/>
        </p:nvSpPr>
        <p:spPr>
          <a:xfrm>
            <a:off x="5751226" y="4500334"/>
            <a:ext cx="4828566"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b="1">
                <a:solidFill>
                  <a:srgbClr val="5F5E5C"/>
                </a:solidFill>
                <a:latin typeface="微软雅黑" pitchFamily="34" charset="-122"/>
                <a:ea typeface="微软雅黑" pitchFamily="34" charset="-122"/>
              </a:rPr>
              <a:t>为事件</a:t>
            </a:r>
            <a:r>
              <a:rPr lang="en-US" altLang="zh-CN" b="1" i="1">
                <a:solidFill>
                  <a:srgbClr val="5F5E5C"/>
                </a:solidFill>
                <a:ea typeface="微软雅黑" pitchFamily="34" charset="-122"/>
              </a:rPr>
              <a:t>B</a:t>
            </a:r>
            <a:r>
              <a:rPr lang="zh-CN" altLang="zh-CN" b="1">
                <a:solidFill>
                  <a:srgbClr val="5F5E5C"/>
                </a:solidFill>
                <a:latin typeface="微软雅黑" pitchFamily="34" charset="-122"/>
                <a:ea typeface="微软雅黑" pitchFamily="34" charset="-122"/>
              </a:rPr>
              <a:t>发生的条件下事件</a:t>
            </a:r>
            <a:r>
              <a:rPr lang="en-US" altLang="zh-CN" b="1" i="1">
                <a:solidFill>
                  <a:srgbClr val="5F5E5C"/>
                </a:solidFill>
                <a:ea typeface="微软雅黑" pitchFamily="34" charset="-122"/>
              </a:rPr>
              <a:t>A</a:t>
            </a:r>
            <a:r>
              <a:rPr lang="zh-CN" altLang="zh-CN" b="1">
                <a:solidFill>
                  <a:srgbClr val="5F5E5C"/>
                </a:solidFill>
                <a:latin typeface="微软雅黑" pitchFamily="34" charset="-122"/>
                <a:ea typeface="微软雅黑" pitchFamily="34" charset="-122"/>
              </a:rPr>
              <a:t>发生的条件概率。</a:t>
            </a:r>
          </a:p>
        </p:txBody>
      </p:sp>
      <p:sp>
        <p:nvSpPr>
          <p:cNvPr id="31" name="Rectangle 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357376" name="对象 357375"/>
          <p:cNvGraphicFramePr>
            <a:graphicFrameLocks noChangeAspect="1"/>
          </p:cNvGraphicFramePr>
          <p:nvPr>
            <p:extLst>
              <p:ext uri="{D42A27DB-BD31-4B8C-83A1-F6EECF244321}">
                <p14:modId xmlns:p14="http://schemas.microsoft.com/office/powerpoint/2010/main" val="695728069"/>
              </p:ext>
            </p:extLst>
          </p:nvPr>
        </p:nvGraphicFramePr>
        <p:xfrm>
          <a:off x="4280876" y="2652238"/>
          <a:ext cx="879020" cy="344714"/>
        </p:xfrm>
        <a:graphic>
          <a:graphicData uri="http://schemas.openxmlformats.org/presentationml/2006/ole">
            <mc:AlternateContent>
              <mc:Choice xmlns:v="urn:schemas-microsoft-com:vml" Requires="v">
                <p:oleObj spid="_x0000_s1103" name="Equation" r:id="rId10" imgW="482391" imgH="190417" progId="Equation.DSMT4">
                  <p:embed/>
                </p:oleObj>
              </mc:Choice>
              <mc:Fallback>
                <p:oleObj name="Equation" r:id="rId10" imgW="482391" imgH="190417" progId="Equation.DSMT4">
                  <p:embed/>
                  <p:pic>
                    <p:nvPicPr>
                      <p:cNvPr id="0" name="OLE substitute image"/>
                      <p:cNvPicPr/>
                      <p:nvPr/>
                    </p:nvPicPr>
                    <p:blipFill>
                      <a:blip r:embed="rId11">
                        <a:extLst>
                          <a:ext uri="{28A0092B-C50C-407E-A947-70E740481C1C}">
                            <a14:useLocalDpi xmlns:a14="http://schemas.microsoft.com/office/drawing/2010/main" val="0"/>
                          </a:ext>
                        </a:extLst>
                      </a:blip>
                      <a:stretch>
                        <a:fillRect/>
                      </a:stretch>
                    </p:blipFill>
                    <p:spPr>
                      <a:xfrm>
                        <a:off x="4280876" y="2652238"/>
                        <a:ext cx="879020" cy="344714"/>
                      </a:xfrm>
                      <a:prstGeom prst="rect">
                        <a:avLst/>
                      </a:prstGeom>
                      <a:noFill/>
                    </p:spPr>
                  </p:pic>
                </p:oleObj>
              </mc:Fallback>
            </mc:AlternateContent>
          </a:graphicData>
        </a:graphic>
      </p:graphicFrame>
      <p:sp>
        <p:nvSpPr>
          <p:cNvPr id="357377" name="Rectangle 10"/>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357379" name="对象 357378"/>
          <p:cNvGraphicFramePr>
            <a:graphicFrameLocks noChangeAspect="1"/>
          </p:cNvGraphicFramePr>
          <p:nvPr>
            <p:extLst>
              <p:ext uri="{D42A27DB-BD31-4B8C-83A1-F6EECF244321}">
                <p14:modId xmlns:p14="http://schemas.microsoft.com/office/powerpoint/2010/main" val="3364599467"/>
              </p:ext>
            </p:extLst>
          </p:nvPr>
        </p:nvGraphicFramePr>
        <p:xfrm>
          <a:off x="5730544" y="2636912"/>
          <a:ext cx="730912" cy="339960"/>
        </p:xfrm>
        <a:graphic>
          <a:graphicData uri="http://schemas.openxmlformats.org/presentationml/2006/ole">
            <mc:AlternateContent>
              <mc:Choice xmlns:v="urn:schemas-microsoft-com:vml" Requires="v">
                <p:oleObj spid="_x0000_s1104" name="Equation" r:id="rId12" imgW="406224" imgH="190417" progId="Equation.DSMT4">
                  <p:embed/>
                </p:oleObj>
              </mc:Choice>
              <mc:Fallback>
                <p:oleObj name="Equation" r:id="rId12" imgW="406224" imgH="190417" progId="Equation.DSMT4">
                  <p:embed/>
                  <p:pic>
                    <p:nvPicPr>
                      <p:cNvPr id="0" name="OLE substitute image"/>
                      <p:cNvPicPr/>
                      <p:nvPr/>
                    </p:nvPicPr>
                    <p:blipFill>
                      <a:blip r:embed="rId13">
                        <a:extLst>
                          <a:ext uri="{28A0092B-C50C-407E-A947-70E740481C1C}">
                            <a14:useLocalDpi xmlns:a14="http://schemas.microsoft.com/office/drawing/2010/main" val="0"/>
                          </a:ext>
                        </a:extLst>
                      </a:blip>
                      <a:stretch>
                        <a:fillRect/>
                      </a:stretch>
                    </p:blipFill>
                    <p:spPr>
                      <a:xfrm>
                        <a:off x="5730544" y="2636912"/>
                        <a:ext cx="730912" cy="339960"/>
                      </a:xfrm>
                      <a:prstGeom prst="rect">
                        <a:avLst/>
                      </a:prstGeom>
                      <a:noFill/>
                    </p:spPr>
                  </p:pic>
                </p:oleObj>
              </mc:Fallback>
            </mc:AlternateContent>
          </a:graphicData>
        </a:graphic>
      </p:graphicFrame>
      <p:sp>
        <p:nvSpPr>
          <p:cNvPr id="357380" name="Rectangle 1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357381" name="对象 357380"/>
          <p:cNvGraphicFramePr>
            <a:graphicFrameLocks noChangeAspect="1"/>
          </p:cNvGraphicFramePr>
          <p:nvPr>
            <p:extLst>
              <p:ext uri="{D42A27DB-BD31-4B8C-83A1-F6EECF244321}">
                <p14:modId xmlns:p14="http://schemas.microsoft.com/office/powerpoint/2010/main" val="2120652468"/>
              </p:ext>
            </p:extLst>
          </p:nvPr>
        </p:nvGraphicFramePr>
        <p:xfrm>
          <a:off x="6744072" y="2636912"/>
          <a:ext cx="576064" cy="349130"/>
        </p:xfrm>
        <a:graphic>
          <a:graphicData uri="http://schemas.openxmlformats.org/presentationml/2006/ole">
            <mc:AlternateContent>
              <mc:Choice xmlns:v="urn:schemas-microsoft-com:vml" Requires="v">
                <p:oleObj spid="_x0000_s1105" name="Equation" r:id="rId14" imgW="317225" imgH="190335" progId="Equation.DSMT4">
                  <p:embed/>
                </p:oleObj>
              </mc:Choice>
              <mc:Fallback>
                <p:oleObj name="Equation" r:id="rId14" imgW="317225" imgH="190335" progId="Equation.DSMT4">
                  <p:embed/>
                  <p:pic>
                    <p:nvPicPr>
                      <p:cNvPr id="0" name="OLE substitute image"/>
                      <p:cNvPicPr/>
                      <p:nvPr/>
                    </p:nvPicPr>
                    <p:blipFill>
                      <a:blip r:embed="rId15">
                        <a:extLst>
                          <a:ext uri="{28A0092B-C50C-407E-A947-70E740481C1C}">
                            <a14:useLocalDpi xmlns:a14="http://schemas.microsoft.com/office/drawing/2010/main" val="0"/>
                          </a:ext>
                        </a:extLst>
                      </a:blip>
                      <a:stretch>
                        <a:fillRect/>
                      </a:stretch>
                    </p:blipFill>
                    <p:spPr>
                      <a:xfrm>
                        <a:off x="6744072" y="2636912"/>
                        <a:ext cx="576064" cy="349130"/>
                      </a:xfrm>
                      <a:prstGeom prst="rect">
                        <a:avLst/>
                      </a:prstGeom>
                      <a:noFill/>
                    </p:spPr>
                  </p:pic>
                </p:oleObj>
              </mc:Fallback>
            </mc:AlternateContent>
          </a:graphicData>
        </a:graphic>
      </p:graphicFrame>
    </p:spTree>
    <p:extLst>
      <p:ext uri="{BB962C8B-B14F-4D97-AF65-F5344CB8AC3E}">
        <p14:creationId xmlns:p14="http://schemas.microsoft.com/office/powerpoint/2010/main" val="2502772548"/>
      </p:ext>
    </p:extLst>
  </p:cSld>
  <p:clrMapOvr>
    <a:masterClrMapping/>
  </p:clrMapOvr>
  <mc:AlternateContent>
    <mc:Choice xmlns:p14="http://schemas.microsoft.com/office/powerpoint/2010/main" Requires="p14">
      <p:transition spd="slow">
        <p14:flash/>
      </p:transition>
    </mc:Choice>
    <mc:Fallback>
      <p:transition spd="slow">
        <p:fade/>
      </p:transition>
    </mc:Fallback>
  </mc:AlternateConten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MH_SubTitle_2"/>
          <p:cNvSpPr>
            <a:spLocks noChangeArrowheads="1"/>
          </p:cNvSpPr>
          <p:nvPr>
            <p:custDataLst>
              <p:tags r:id="rId2"/>
            </p:custDataLst>
          </p:nvPr>
        </p:nvSpPr>
        <p:spPr bwMode="auto">
          <a:xfrm>
            <a:off x="1881158" y="1357298"/>
            <a:ext cx="3499200" cy="396875"/>
          </a:xfrm>
          <a:prstGeom prst="parallelogram">
            <a:avLst>
              <a:gd name="adj" fmla="val 20454"/>
            </a:avLst>
          </a:prstGeom>
          <a:solidFill>
            <a:schemeClr val="accent2"/>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solidFill>
                  <a:schemeClr val="bg1"/>
                </a:solidFill>
                <a:latin typeface="微软雅黑" pitchFamily="34" charset="-122"/>
                <a:ea typeface="微软雅黑" pitchFamily="34" charset="-122"/>
              </a:rPr>
              <a:t>乘法公式</a:t>
            </a:r>
            <a:endParaRPr lang="da-DK" altLang="zh-CN" b="1">
              <a:solidFill>
                <a:schemeClr val="bg1"/>
              </a:solidFill>
              <a:latin typeface="微软雅黑" pitchFamily="34" charset="-122"/>
              <a:ea typeface="微软雅黑" pitchFamily="34" charset="-122"/>
            </a:endParaRPr>
          </a:p>
        </p:txBody>
      </p:sp>
      <p:sp>
        <p:nvSpPr>
          <p:cNvPr id="10" name="MH_Other_2"/>
          <p:cNvSpPr txBox="1">
            <a:spLocks noChangeArrowheads="1"/>
          </p:cNvSpPr>
          <p:nvPr>
            <p:custDataLst>
              <p:tags r:id="rId3"/>
            </p:custDataLst>
          </p:nvPr>
        </p:nvSpPr>
        <p:spPr bwMode="auto">
          <a:xfrm>
            <a:off x="1053530" y="803259"/>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2"/>
                </a:solidFill>
                <a:latin typeface="Elephant" pitchFamily="18" charset="0"/>
                <a:cs typeface="Aharoni" pitchFamily="2" charset="-79"/>
              </a:rPr>
              <a:t>2</a:t>
            </a:r>
            <a:endParaRPr lang="zh-CN" altLang="en-US" sz="8800" i="1">
              <a:solidFill>
                <a:schemeClr val="accent2"/>
              </a:solidFill>
              <a:latin typeface="Elephant" pitchFamily="18" charset="0"/>
              <a:cs typeface="Aharoni" pitchFamily="2" charset="-79"/>
            </a:endParaRPr>
          </a:p>
        </p:txBody>
      </p:sp>
      <p:grpSp>
        <p:nvGrpSpPr>
          <p:cNvPr id="3" name="组合 2"/>
          <p:cNvGrpSpPr/>
          <p:nvPr/>
        </p:nvGrpSpPr>
        <p:grpSpPr>
          <a:xfrm>
            <a:off x="1023902" y="1857364"/>
            <a:ext cx="10572824" cy="924243"/>
            <a:chOff x="1023902" y="1857364"/>
            <a:chExt cx="10572824" cy="924243"/>
          </a:xfrm>
        </p:grpSpPr>
        <p:sp>
          <p:nvSpPr>
            <p:cNvPr id="11" name="矩形 10"/>
            <p:cNvSpPr/>
            <p:nvPr/>
          </p:nvSpPr>
          <p:spPr>
            <a:xfrm>
              <a:off x="1023902" y="1857364"/>
              <a:ext cx="10572824"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defRPr/>
              </a:pPr>
              <a:r>
                <a:rPr lang="zh-CN" altLang="en-US" b="1">
                  <a:solidFill>
                    <a:srgbClr val="5F5E5C"/>
                  </a:solidFill>
                  <a:latin typeface="微软雅黑" pitchFamily="34" charset="-122"/>
                  <a:ea typeface="微软雅黑" pitchFamily="34" charset="-122"/>
                </a:rPr>
                <a:t>利用条件概率的定义，很自然地可得到下述乘法公式</a:t>
              </a:r>
              <a:r>
                <a:rPr lang="zh-CN" altLang="en-US" b="1" smtClean="0">
                  <a:solidFill>
                    <a:srgbClr val="5F5E5C"/>
                  </a:solidFill>
                  <a:latin typeface="微软雅黑" pitchFamily="34" charset="-122"/>
                  <a:ea typeface="微软雅黑" pitchFamily="34" charset="-122"/>
                </a:rPr>
                <a:t>。</a:t>
              </a:r>
            </a:p>
            <a:p>
              <a:pPr indent="457200" fontAlgn="base">
                <a:lnSpc>
                  <a:spcPct val="150000"/>
                </a:lnSpc>
                <a:spcBef>
                  <a:spcPct val="0"/>
                </a:spcBef>
                <a:spcAft>
                  <a:spcPct val="0"/>
                </a:spcAft>
                <a:defRPr/>
              </a:pPr>
              <a:r>
                <a:rPr lang="zh-CN" altLang="en-US" b="1" smtClean="0">
                  <a:solidFill>
                    <a:srgbClr val="5F5E5C"/>
                  </a:solidFill>
                  <a:latin typeface="微软雅黑" pitchFamily="34" charset="-122"/>
                  <a:ea typeface="微软雅黑" pitchFamily="34" charset="-122"/>
                </a:rPr>
                <a:t>设             是两个随机事件，若                 ，则</a:t>
              </a:r>
            </a:p>
          </p:txBody>
        </p:sp>
        <p:graphicFrame>
          <p:nvGraphicFramePr>
            <p:cNvPr id="2" name="对象 1"/>
            <p:cNvGraphicFramePr>
              <a:graphicFrameLocks noChangeAspect="1"/>
            </p:cNvGraphicFramePr>
            <p:nvPr>
              <p:extLst>
                <p:ext uri="{D42A27DB-BD31-4B8C-83A1-F6EECF244321}">
                  <p14:modId xmlns:p14="http://schemas.microsoft.com/office/powerpoint/2010/main" val="2365584926"/>
                </p:ext>
              </p:extLst>
            </p:nvPr>
          </p:nvGraphicFramePr>
          <p:xfrm>
            <a:off x="1847528" y="2352768"/>
            <a:ext cx="827324" cy="427926"/>
          </p:xfrm>
          <a:graphic>
            <a:graphicData uri="http://schemas.openxmlformats.org/presentationml/2006/ole">
              <mc:AlternateContent>
                <mc:Choice xmlns:v="urn:schemas-microsoft-com:vml" Requires="v">
                  <p:oleObj spid="_x0000_s1106" name="Equation" r:id="rId4" imgW="368280" imgH="190440" progId="Equation.DSMT4">
                    <p:embed/>
                  </p:oleObj>
                </mc:Choice>
                <mc:Fallback>
                  <p:oleObj name="Equation" r:id="rId4" imgW="368280" imgH="190440" progId="Equation.DSMT4">
                    <p:embed/>
                    <p:pic>
                      <p:nvPicPr>
                        <p:cNvPr id="0" name="OLE substitute image"/>
                        <p:cNvPicPr/>
                        <p:nvPr/>
                      </p:nvPicPr>
                      <p:blipFill>
                        <a:blip r:embed="rId5"/>
                        <a:stretch>
                          <a:fillRect/>
                        </a:stretch>
                      </p:blipFill>
                      <p:spPr>
                        <a:xfrm>
                          <a:off x="1847528" y="2352768"/>
                          <a:ext cx="827324" cy="427926"/>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253653710"/>
                </p:ext>
              </p:extLst>
            </p:nvPr>
          </p:nvGraphicFramePr>
          <p:xfrm>
            <a:off x="4727848" y="2348880"/>
            <a:ext cx="1182787" cy="432727"/>
          </p:xfrm>
          <a:graphic>
            <a:graphicData uri="http://schemas.openxmlformats.org/presentationml/2006/ole">
              <mc:AlternateContent>
                <mc:Choice xmlns:v="urn:schemas-microsoft-com:vml" Requires="v">
                  <p:oleObj spid="_x0000_s1107" name="Equation" r:id="rId6" imgW="520560" imgH="190440" progId="Equation.DSMT4">
                    <p:embed/>
                  </p:oleObj>
                </mc:Choice>
                <mc:Fallback>
                  <p:oleObj name="Equation" r:id="rId6" imgW="520560" imgH="190440" progId="Equation.DSMT4">
                    <p:embed/>
                    <p:pic>
                      <p:nvPicPr>
                        <p:cNvPr id="0" name="OLE substitute image"/>
                        <p:cNvPicPr/>
                        <p:nvPr/>
                      </p:nvPicPr>
                      <p:blipFill>
                        <a:blip r:embed="rId7"/>
                        <a:stretch>
                          <a:fillRect/>
                        </a:stretch>
                      </p:blipFill>
                      <p:spPr>
                        <a:xfrm>
                          <a:off x="4727848" y="2348880"/>
                          <a:ext cx="1182787" cy="432727"/>
                        </a:xfrm>
                        <a:prstGeom prst="rect">
                          <a:avLst/>
                        </a:prstGeom>
                      </p:spPr>
                    </p:pic>
                  </p:oleObj>
                </mc:Fallback>
              </mc:AlternateContent>
            </a:graphicData>
          </a:graphic>
        </p:graphicFrame>
      </p:grpSp>
      <p:graphicFrame>
        <p:nvGraphicFramePr>
          <p:cNvPr id="7" name="对象 6"/>
          <p:cNvGraphicFramePr>
            <a:graphicFrameLocks noChangeAspect="1"/>
          </p:cNvGraphicFramePr>
          <p:nvPr>
            <p:extLst>
              <p:ext uri="{D42A27DB-BD31-4B8C-83A1-F6EECF244321}">
                <p14:modId xmlns:p14="http://schemas.microsoft.com/office/powerpoint/2010/main" val="1510232285"/>
              </p:ext>
            </p:extLst>
          </p:nvPr>
        </p:nvGraphicFramePr>
        <p:xfrm>
          <a:off x="3730210" y="2996952"/>
          <a:ext cx="2994440" cy="453703"/>
        </p:xfrm>
        <a:graphic>
          <a:graphicData uri="http://schemas.openxmlformats.org/presentationml/2006/ole">
            <mc:AlternateContent>
              <mc:Choice xmlns:v="urn:schemas-microsoft-com:vml" Requires="v">
                <p:oleObj spid="_x0000_s1108" name="Equation" r:id="rId8" imgW="1257120" imgH="190440" progId="Equation.DSMT4">
                  <p:embed/>
                </p:oleObj>
              </mc:Choice>
              <mc:Fallback>
                <p:oleObj name="Equation" r:id="rId8" imgW="1257120" imgH="190440" progId="Equation.DSMT4">
                  <p:embed/>
                  <p:pic>
                    <p:nvPicPr>
                      <p:cNvPr id="0" name="OLE substitute image"/>
                      <p:cNvPicPr/>
                      <p:nvPr/>
                    </p:nvPicPr>
                    <p:blipFill>
                      <a:blip r:embed="rId9"/>
                      <a:stretch>
                        <a:fillRect/>
                      </a:stretch>
                    </p:blipFill>
                    <p:spPr>
                      <a:xfrm>
                        <a:off x="3730210" y="2996952"/>
                        <a:ext cx="2994440" cy="453703"/>
                      </a:xfrm>
                      <a:prstGeom prst="rect">
                        <a:avLst/>
                      </a:prstGeom>
                      <a:solidFill>
                        <a:schemeClr val="accent5">
                          <a:lumMod val="20000"/>
                          <a:lumOff val="80000"/>
                        </a:schemeClr>
                      </a:solidFill>
                    </p:spPr>
                  </p:pic>
                </p:oleObj>
              </mc:Fallback>
            </mc:AlternateContent>
          </a:graphicData>
        </a:graphic>
      </p:graphicFrame>
      <p:grpSp>
        <p:nvGrpSpPr>
          <p:cNvPr id="5" name="组合 4"/>
          <p:cNvGrpSpPr/>
          <p:nvPr/>
        </p:nvGrpSpPr>
        <p:grpSpPr>
          <a:xfrm>
            <a:off x="983432" y="3585790"/>
            <a:ext cx="10572824" cy="494785"/>
            <a:chOff x="983432" y="3585790"/>
            <a:chExt cx="10572824" cy="494785"/>
          </a:xfrm>
        </p:grpSpPr>
        <p:sp>
          <p:nvSpPr>
            <p:cNvPr id="16" name="矩形 15"/>
            <p:cNvSpPr/>
            <p:nvPr/>
          </p:nvSpPr>
          <p:spPr>
            <a:xfrm>
              <a:off x="983432" y="3585790"/>
              <a:ext cx="10572824" cy="4589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defRPr/>
              </a:pPr>
              <a:r>
                <a:rPr lang="zh-CN" altLang="en-US" b="1" smtClean="0">
                  <a:solidFill>
                    <a:srgbClr val="5F5E5C"/>
                  </a:solidFill>
                  <a:latin typeface="微软雅黑" pitchFamily="34" charset="-122"/>
                  <a:ea typeface="微软雅黑" pitchFamily="34" charset="-122"/>
                </a:rPr>
                <a:t>若                 ，</a:t>
              </a:r>
              <a:r>
                <a:rPr lang="zh-CN" altLang="en-US" b="1">
                  <a:solidFill>
                    <a:srgbClr val="5F5E5C"/>
                  </a:solidFill>
                  <a:latin typeface="微软雅黑" pitchFamily="34" charset="-122"/>
                  <a:ea typeface="微软雅黑" pitchFamily="34" charset="-122"/>
                </a:rPr>
                <a:t>则</a:t>
              </a:r>
              <a:endParaRPr lang="zh-CN" altLang="en-US" b="1" smtClean="0">
                <a:solidFill>
                  <a:srgbClr val="5F5E5C"/>
                </a:solidFill>
                <a:latin typeface="微软雅黑" pitchFamily="34" charset="-122"/>
                <a:ea typeface="微软雅黑" pitchFamily="34" charset="-122"/>
              </a:endParaRPr>
            </a:p>
          </p:txBody>
        </p:sp>
        <p:graphicFrame>
          <p:nvGraphicFramePr>
            <p:cNvPr id="12" name="对象 11"/>
            <p:cNvGraphicFramePr>
              <a:graphicFrameLocks noChangeAspect="1"/>
            </p:cNvGraphicFramePr>
            <p:nvPr>
              <p:extLst>
                <p:ext uri="{D42A27DB-BD31-4B8C-83A1-F6EECF244321}">
                  <p14:modId xmlns:p14="http://schemas.microsoft.com/office/powerpoint/2010/main" val="1357898612"/>
                </p:ext>
              </p:extLst>
            </p:nvPr>
          </p:nvGraphicFramePr>
          <p:xfrm>
            <a:off x="1775520" y="3645024"/>
            <a:ext cx="1190506" cy="435551"/>
          </p:xfrm>
          <a:graphic>
            <a:graphicData uri="http://schemas.openxmlformats.org/presentationml/2006/ole">
              <mc:AlternateContent>
                <mc:Choice xmlns:v="urn:schemas-microsoft-com:vml" Requires="v">
                  <p:oleObj spid="_x0000_s1109" name="Equation" r:id="rId10" imgW="520560" imgH="190440" progId="Equation.DSMT4">
                    <p:embed/>
                  </p:oleObj>
                </mc:Choice>
                <mc:Fallback>
                  <p:oleObj name="Equation" r:id="rId10" imgW="520560" imgH="190440" progId="Equation.DSMT4">
                    <p:embed/>
                    <p:pic>
                      <p:nvPicPr>
                        <p:cNvPr id="0" name="OLE substitute image"/>
                        <p:cNvPicPr/>
                        <p:nvPr/>
                      </p:nvPicPr>
                      <p:blipFill>
                        <a:blip r:embed="rId11"/>
                        <a:stretch>
                          <a:fillRect/>
                        </a:stretch>
                      </p:blipFill>
                      <p:spPr>
                        <a:xfrm>
                          <a:off x="1775520" y="3645024"/>
                          <a:ext cx="1190506" cy="435551"/>
                        </a:xfrm>
                        <a:prstGeom prst="rect">
                          <a:avLst/>
                        </a:prstGeom>
                      </p:spPr>
                    </p:pic>
                  </p:oleObj>
                </mc:Fallback>
              </mc:AlternateContent>
            </a:graphicData>
          </a:graphic>
        </p:graphicFrame>
      </p:grpSp>
      <p:graphicFrame>
        <p:nvGraphicFramePr>
          <p:cNvPr id="17" name="对象 16"/>
          <p:cNvGraphicFramePr>
            <a:graphicFrameLocks noChangeAspect="1"/>
          </p:cNvGraphicFramePr>
          <p:nvPr>
            <p:extLst>
              <p:ext uri="{D42A27DB-BD31-4B8C-83A1-F6EECF244321}">
                <p14:modId xmlns:p14="http://schemas.microsoft.com/office/powerpoint/2010/main" val="4032157765"/>
              </p:ext>
            </p:extLst>
          </p:nvPr>
        </p:nvGraphicFramePr>
        <p:xfrm>
          <a:off x="3719735" y="4221088"/>
          <a:ext cx="2851517" cy="432048"/>
        </p:xfrm>
        <a:graphic>
          <a:graphicData uri="http://schemas.openxmlformats.org/presentationml/2006/ole">
            <mc:AlternateContent>
              <mc:Choice xmlns:v="urn:schemas-microsoft-com:vml" Requires="v">
                <p:oleObj spid="_x0000_s1110" name="Equation" r:id="rId12" imgW="1257120" imgH="190440" progId="Equation.DSMT4">
                  <p:embed/>
                </p:oleObj>
              </mc:Choice>
              <mc:Fallback>
                <p:oleObj name="Equation" r:id="rId12" imgW="1257120" imgH="190440" progId="Equation.DSMT4">
                  <p:embed/>
                  <p:pic>
                    <p:nvPicPr>
                      <p:cNvPr id="0" name="OLE substitute image"/>
                      <p:cNvPicPr/>
                      <p:nvPr/>
                    </p:nvPicPr>
                    <p:blipFill>
                      <a:blip r:embed="rId13"/>
                      <a:stretch>
                        <a:fillRect/>
                      </a:stretch>
                    </p:blipFill>
                    <p:spPr>
                      <a:xfrm>
                        <a:off x="3719735" y="4221088"/>
                        <a:ext cx="2851517" cy="432048"/>
                      </a:xfrm>
                      <a:prstGeom prst="rect">
                        <a:avLst/>
                      </a:prstGeom>
                      <a:solidFill>
                        <a:schemeClr val="accent5">
                          <a:lumMod val="20000"/>
                          <a:lumOff val="80000"/>
                        </a:schemeClr>
                      </a:solidFill>
                    </p:spPr>
                  </p:pic>
                </p:oleObj>
              </mc:Fallback>
            </mc:AlternateContent>
          </a:graphicData>
        </a:graphic>
      </p:graphicFrame>
      <p:sp>
        <p:nvSpPr>
          <p:cNvPr id="19" name="矩形 18"/>
          <p:cNvSpPr/>
          <p:nvPr/>
        </p:nvSpPr>
        <p:spPr>
          <a:xfrm>
            <a:off x="7248128" y="2996952"/>
            <a:ext cx="128592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4-11</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20" name="矩形 19"/>
          <p:cNvSpPr/>
          <p:nvPr/>
        </p:nvSpPr>
        <p:spPr>
          <a:xfrm>
            <a:off x="7248128" y="4268528"/>
            <a:ext cx="128592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4-12</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21" name="TextBox 20"/>
          <p:cNvSpPr txBox="1"/>
          <p:nvPr/>
        </p:nvSpPr>
        <p:spPr>
          <a:xfrm>
            <a:off x="926297" y="5157192"/>
            <a:ext cx="10282271"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indent="457200">
              <a:lnSpc>
                <a:spcPct val="150000"/>
              </a:lnSpc>
            </a:pPr>
            <a:r>
              <a:rPr lang="zh-CN" altLang="en-US">
                <a:latin typeface="微软雅黑" pitchFamily="34" charset="-122"/>
                <a:ea typeface="微软雅黑" pitchFamily="34" charset="-122"/>
              </a:rPr>
              <a:t>式（</a:t>
            </a:r>
            <a:r>
              <a:rPr lang="en-US" altLang="zh-CN">
                <a:latin typeface="微软雅黑" pitchFamily="34" charset="-122"/>
                <a:ea typeface="微软雅黑" pitchFamily="34" charset="-122"/>
              </a:rPr>
              <a:t>4-11</a:t>
            </a:r>
            <a:r>
              <a:rPr lang="zh-CN" altLang="en-US">
                <a:latin typeface="微软雅黑" pitchFamily="34" charset="-122"/>
                <a:ea typeface="微软雅黑" pitchFamily="34" charset="-122"/>
              </a:rPr>
              <a:t>）与式（</a:t>
            </a:r>
            <a:r>
              <a:rPr lang="en-US" altLang="zh-CN">
                <a:latin typeface="微软雅黑" pitchFamily="34" charset="-122"/>
                <a:ea typeface="微软雅黑" pitchFamily="34" charset="-122"/>
              </a:rPr>
              <a:t>4-12</a:t>
            </a:r>
            <a:r>
              <a:rPr lang="zh-CN" altLang="en-US">
                <a:latin typeface="微软雅黑" pitchFamily="34" charset="-122"/>
                <a:ea typeface="微软雅黑" pitchFamily="34" charset="-122"/>
              </a:rPr>
              <a:t>）统称为概率的乘法公式，在解题时，可根据题意选用合适的公式，便于求解。</a:t>
            </a:r>
            <a:endParaRPr lang="zh-CN" altLang="en-US" smtClean="0">
              <a:latin typeface="微软雅黑" pitchFamily="34" charset="-122"/>
              <a:ea typeface="微软雅黑" pitchFamily="34" charset="-122"/>
            </a:endParaRPr>
          </a:p>
        </p:txBody>
      </p:sp>
    </p:spTree>
    <p:extLst>
      <p:ext uri="{BB962C8B-B14F-4D97-AF65-F5344CB8AC3E}">
        <p14:creationId xmlns:p14="http://schemas.microsoft.com/office/powerpoint/2010/main" val="3065264836"/>
      </p:ext>
    </p:extLst>
  </p:cSld>
  <p:clrMapOvr>
    <a:masterClrMapping/>
  </p:clrMapOvr>
  <p:transition>
    <p:zoom dir="in"/>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矩形 12"/>
          <p:cNvSpPr/>
          <p:nvPr/>
        </p:nvSpPr>
        <p:spPr>
          <a:xfrm>
            <a:off x="1095340" y="1137518"/>
            <a:ext cx="10501386"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4-6</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在一批由</a:t>
            </a:r>
            <a:r>
              <a:rPr lang="en-US" altLang="zh-CN">
                <a:latin typeface="微软雅黑" pitchFamily="34" charset="-122"/>
                <a:ea typeface="微软雅黑" pitchFamily="34" charset="-122"/>
              </a:rPr>
              <a:t>90</a:t>
            </a:r>
            <a:r>
              <a:rPr lang="zh-CN" altLang="en-US">
                <a:latin typeface="微软雅黑" pitchFamily="34" charset="-122"/>
                <a:ea typeface="微软雅黑" pitchFamily="34" charset="-122"/>
              </a:rPr>
              <a:t>件正品，</a:t>
            </a:r>
            <a:r>
              <a:rPr lang="en-US" altLang="zh-CN">
                <a:latin typeface="微软雅黑" pitchFamily="34" charset="-122"/>
                <a:ea typeface="微软雅黑" pitchFamily="34" charset="-122"/>
              </a:rPr>
              <a:t>3</a:t>
            </a:r>
            <a:r>
              <a:rPr lang="zh-CN" altLang="en-US">
                <a:latin typeface="微软雅黑" pitchFamily="34" charset="-122"/>
                <a:ea typeface="微软雅黑" pitchFamily="34" charset="-122"/>
              </a:rPr>
              <a:t>件次品组成的产品中，不放回接连抽取两件产品，问第一件取正品，第二件取次品的概率。</a:t>
            </a:r>
            <a:endParaRPr lang="en-US" altLang="zh-CN" smtClean="0">
              <a:latin typeface="微软雅黑" pitchFamily="34" charset="-122"/>
              <a:ea typeface="微软雅黑" pitchFamily="34" charset="-122"/>
            </a:endParaRPr>
          </a:p>
        </p:txBody>
      </p:sp>
      <p:sp>
        <p:nvSpPr>
          <p:cNvPr id="14" name="矩形 13"/>
          <p:cNvSpPr/>
          <p:nvPr/>
        </p:nvSpPr>
        <p:spPr>
          <a:xfrm>
            <a:off x="1238216" y="2132856"/>
            <a:ext cx="10358510"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【解】</a:t>
            </a:r>
            <a:r>
              <a:rPr lang="zh-CN" altLang="en-US">
                <a:latin typeface="微软雅黑" pitchFamily="34" charset="-122"/>
                <a:ea typeface="微软雅黑" pitchFamily="34" charset="-122"/>
              </a:rPr>
              <a:t> 设事件</a:t>
            </a:r>
            <a:r>
              <a:rPr lang="en-US" altLang="zh-CN" smtClean="0">
                <a:latin typeface="微软雅黑" pitchFamily="34" charset="-122"/>
                <a:ea typeface="微软雅黑" pitchFamily="34" charset="-122"/>
              </a:rPr>
              <a:t>A={</a:t>
            </a:r>
            <a:r>
              <a:rPr lang="zh-CN" altLang="en-US">
                <a:latin typeface="微软雅黑" pitchFamily="34" charset="-122"/>
                <a:ea typeface="微软雅黑" pitchFamily="34" charset="-122"/>
              </a:rPr>
              <a:t>第一件取正品</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；事件</a:t>
            </a:r>
            <a:r>
              <a:rPr lang="en-US" altLang="zh-CN" smtClean="0">
                <a:latin typeface="微软雅黑" pitchFamily="34" charset="-122"/>
                <a:ea typeface="微软雅黑" pitchFamily="34" charset="-122"/>
              </a:rPr>
              <a:t>B={</a:t>
            </a:r>
            <a:r>
              <a:rPr lang="zh-CN" altLang="en-US">
                <a:latin typeface="微软雅黑" pitchFamily="34" charset="-122"/>
                <a:ea typeface="微软雅黑" pitchFamily="34" charset="-122"/>
              </a:rPr>
              <a:t>第二件取次品</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。按题意，</a:t>
            </a:r>
          </a:p>
        </p:txBody>
      </p:sp>
      <p:sp>
        <p:nvSpPr>
          <p:cNvPr id="15" name="圆角矩形 14"/>
          <p:cNvSpPr/>
          <p:nvPr/>
        </p:nvSpPr>
        <p:spPr>
          <a:xfrm>
            <a:off x="881026" y="980728"/>
            <a:ext cx="10858576" cy="4536504"/>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8" name="矩形 7"/>
          <p:cNvSpPr/>
          <p:nvPr/>
        </p:nvSpPr>
        <p:spPr>
          <a:xfrm>
            <a:off x="1922292" y="3717032"/>
            <a:ext cx="8990358"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latin typeface="微软雅黑" pitchFamily="34" charset="-122"/>
                <a:ea typeface="微软雅黑" pitchFamily="34" charset="-122"/>
              </a:rPr>
              <a:t>由乘法公式可得</a:t>
            </a:r>
          </a:p>
        </p:txBody>
      </p:sp>
      <p:graphicFrame>
        <p:nvGraphicFramePr>
          <p:cNvPr id="2" name="对象 1"/>
          <p:cNvGraphicFramePr>
            <a:graphicFrameLocks noChangeAspect="1"/>
          </p:cNvGraphicFramePr>
          <p:nvPr>
            <p:extLst>
              <p:ext uri="{D42A27DB-BD31-4B8C-83A1-F6EECF244321}">
                <p14:modId xmlns:p14="http://schemas.microsoft.com/office/powerpoint/2010/main" val="1589551226"/>
              </p:ext>
            </p:extLst>
          </p:nvPr>
        </p:nvGraphicFramePr>
        <p:xfrm>
          <a:off x="4417387" y="2845853"/>
          <a:ext cx="1246565" cy="727163"/>
        </p:xfrm>
        <a:graphic>
          <a:graphicData uri="http://schemas.openxmlformats.org/presentationml/2006/ole">
            <mc:AlternateContent>
              <mc:Choice xmlns:v="urn:schemas-microsoft-com:vml" Requires="v">
                <p:oleObj spid="_x0000_s1111" name="Equation" r:id="rId2" imgW="609480" imgH="355320" progId="Equation.DSMT4">
                  <p:embed/>
                </p:oleObj>
              </mc:Choice>
              <mc:Fallback>
                <p:oleObj name="Equation" r:id="rId2" imgW="609480" imgH="355320" progId="Equation.DSMT4">
                  <p:embed/>
                  <p:pic>
                    <p:nvPicPr>
                      <p:cNvPr id="0" name="OLE substitute image"/>
                      <p:cNvPicPr/>
                      <p:nvPr/>
                    </p:nvPicPr>
                    <p:blipFill>
                      <a:blip r:embed="rId3"/>
                      <a:stretch>
                        <a:fillRect/>
                      </a:stretch>
                    </p:blipFill>
                    <p:spPr>
                      <a:xfrm>
                        <a:off x="4417387" y="2845853"/>
                        <a:ext cx="1246565" cy="727163"/>
                      </a:xfrm>
                      <a:prstGeom prst="rect">
                        <a:avLst/>
                      </a:prstGeom>
                      <a:noFill/>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4174512847"/>
              </p:ext>
            </p:extLst>
          </p:nvPr>
        </p:nvGraphicFramePr>
        <p:xfrm>
          <a:off x="6023992" y="2845853"/>
          <a:ext cx="1584176" cy="727163"/>
        </p:xfrm>
        <a:graphic>
          <a:graphicData uri="http://schemas.openxmlformats.org/presentationml/2006/ole">
            <mc:AlternateContent>
              <mc:Choice xmlns:v="urn:schemas-microsoft-com:vml" Requires="v">
                <p:oleObj spid="_x0000_s1112" name="Equation" r:id="rId4" imgW="774360" imgH="355320" progId="Equation.DSMT4">
                  <p:embed/>
                </p:oleObj>
              </mc:Choice>
              <mc:Fallback>
                <p:oleObj name="Equation" r:id="rId4" imgW="774360" imgH="355320" progId="Equation.DSMT4">
                  <p:embed/>
                  <p:pic>
                    <p:nvPicPr>
                      <p:cNvPr id="0" name="OLE substitute image"/>
                      <p:cNvPicPr/>
                      <p:nvPr/>
                    </p:nvPicPr>
                    <p:blipFill>
                      <a:blip r:embed="rId5"/>
                      <a:stretch>
                        <a:fillRect/>
                      </a:stretch>
                    </p:blipFill>
                    <p:spPr>
                      <a:xfrm>
                        <a:off x="6023992" y="2845853"/>
                        <a:ext cx="1584176" cy="727163"/>
                      </a:xfrm>
                      <a:prstGeom prst="rect">
                        <a:avLst/>
                      </a:prstGeom>
                      <a:noFill/>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4074445494"/>
              </p:ext>
            </p:extLst>
          </p:nvPr>
        </p:nvGraphicFramePr>
        <p:xfrm>
          <a:off x="3359696" y="4437112"/>
          <a:ext cx="4680520" cy="720080"/>
        </p:xfrm>
        <a:graphic>
          <a:graphicData uri="http://schemas.openxmlformats.org/presentationml/2006/ole">
            <mc:AlternateContent>
              <mc:Choice xmlns:v="urn:schemas-microsoft-com:vml" Requires="v">
                <p:oleObj spid="_x0000_s1113" name="Equation" r:id="rId6" imgW="2311200" imgH="355320" progId="Equation.DSMT4">
                  <p:embed/>
                </p:oleObj>
              </mc:Choice>
              <mc:Fallback>
                <p:oleObj name="Equation" r:id="rId6" imgW="2311200" imgH="355320" progId="Equation.DSMT4">
                  <p:embed/>
                  <p:pic>
                    <p:nvPicPr>
                      <p:cNvPr id="0" name="OLE substitute image"/>
                      <p:cNvPicPr/>
                      <p:nvPr/>
                    </p:nvPicPr>
                    <p:blipFill>
                      <a:blip r:embed="rId7"/>
                      <a:stretch>
                        <a:fillRect/>
                      </a:stretch>
                    </p:blipFill>
                    <p:spPr>
                      <a:xfrm>
                        <a:off x="3359696" y="4437112"/>
                        <a:ext cx="4680520" cy="720080"/>
                      </a:xfrm>
                      <a:prstGeom prst="rect">
                        <a:avLst/>
                      </a:prstGeom>
                      <a:noFill/>
                    </p:spPr>
                  </p:pic>
                </p:oleObj>
              </mc:Fallback>
            </mc:AlternateContent>
          </a:graphicData>
        </a:graphic>
      </p:graphicFrame>
    </p:spTree>
    <p:extLst>
      <p:ext uri="{BB962C8B-B14F-4D97-AF65-F5344CB8AC3E}">
        <p14:creationId xmlns:p14="http://schemas.microsoft.com/office/powerpoint/2010/main" val="710017878"/>
      </p:ext>
    </p:extLst>
  </p:cSld>
  <p:clrMapOvr>
    <a:masterClrMapping/>
  </p:clrMapOvr>
  <p:transition spd="slow">
    <p:cove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 name="MH_SubTitle_4"/>
          <p:cNvSpPr/>
          <p:nvPr>
            <p:custDataLst>
              <p:tags r:id="rId2"/>
            </p:custDataLst>
          </p:nvPr>
        </p:nvSpPr>
        <p:spPr>
          <a:xfrm>
            <a:off x="1696100" y="1504780"/>
            <a:ext cx="3929090" cy="398463"/>
          </a:xfrm>
          <a:prstGeom prst="parallelogram">
            <a:avLst>
              <a:gd name="adj" fmla="val 20412"/>
            </a:avLst>
          </a:prstGeom>
          <a:solidFill>
            <a:schemeClr val="accent3"/>
          </a:solidFill>
        </p:spPr>
        <p:txBody>
          <a:bodyPr lIns="0" tIns="0" rIns="0" bIns="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b="1">
                <a:solidFill>
                  <a:schemeClr val="bg1"/>
                </a:solidFill>
                <a:latin typeface="微软雅黑" pitchFamily="34" charset="-122"/>
                <a:ea typeface="微软雅黑" pitchFamily="34" charset="-122"/>
              </a:rPr>
              <a:t>独立事件</a:t>
            </a:r>
            <a:endParaRPr lang="da-DK" altLang="zh-CN" b="1">
              <a:solidFill>
                <a:schemeClr val="bg1"/>
              </a:solidFill>
              <a:latin typeface="微软雅黑" pitchFamily="34" charset="-122"/>
              <a:ea typeface="微软雅黑" pitchFamily="34" charset="-122"/>
            </a:endParaRPr>
          </a:p>
        </p:txBody>
      </p:sp>
      <p:sp>
        <p:nvSpPr>
          <p:cNvPr id="15" name="MH_Other_4"/>
          <p:cNvSpPr txBox="1"/>
          <p:nvPr>
            <p:custDataLst>
              <p:tags r:id="rId3"/>
            </p:custDataLst>
          </p:nvPr>
        </p:nvSpPr>
        <p:spPr>
          <a:xfrm>
            <a:off x="767408" y="1004714"/>
            <a:ext cx="1219200" cy="1200150"/>
          </a:xfrm>
          <a:prstGeom prst="rect">
            <a:avLst/>
          </a:prstGeom>
          <a:noFill/>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r>
              <a:rPr lang="en-US" altLang="zh-CN" sz="8800" i="1" smtClean="0">
                <a:solidFill>
                  <a:schemeClr val="accent3"/>
                </a:solidFill>
                <a:latin typeface="Elephant" pitchFamily="18" charset="0"/>
                <a:ea typeface="+mn-ea"/>
                <a:cs typeface="Aharoni" pitchFamily="2" charset="-79"/>
              </a:rPr>
              <a:t>3</a:t>
            </a:r>
            <a:endParaRPr lang="zh-CN" altLang="en-US" sz="8800" i="1">
              <a:solidFill>
                <a:schemeClr val="accent3"/>
              </a:solidFill>
              <a:latin typeface="Elephant" pitchFamily="18" charset="0"/>
              <a:ea typeface="+mn-ea"/>
              <a:cs typeface="Aharoni" pitchFamily="2" charset="-79"/>
            </a:endParaRPr>
          </a:p>
        </p:txBody>
      </p:sp>
      <p:sp>
        <p:nvSpPr>
          <p:cNvPr id="5" name="圆角矩形 4"/>
          <p:cNvSpPr/>
          <p:nvPr/>
        </p:nvSpPr>
        <p:spPr>
          <a:xfrm>
            <a:off x="881026" y="3140968"/>
            <a:ext cx="10255534" cy="1009252"/>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pSp>
        <p:nvGrpSpPr>
          <p:cNvPr id="11" name="组合 10"/>
          <p:cNvGrpSpPr/>
          <p:nvPr/>
        </p:nvGrpSpPr>
        <p:grpSpPr>
          <a:xfrm>
            <a:off x="881026" y="2145630"/>
            <a:ext cx="10644262" cy="892381"/>
            <a:chOff x="881026" y="2145630"/>
            <a:chExt cx="10644262" cy="892381"/>
          </a:xfrm>
        </p:grpSpPr>
        <p:sp>
          <p:nvSpPr>
            <p:cNvPr id="4" name="矩形 3"/>
            <p:cNvSpPr/>
            <p:nvPr/>
          </p:nvSpPr>
          <p:spPr>
            <a:xfrm>
              <a:off x="881026" y="2145630"/>
              <a:ext cx="10644262" cy="8744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从条件概率的例子中，可以知道，一般地</a:t>
              </a:r>
              <a:r>
                <a:rPr lang="zh-CN" altLang="en-US" b="1" smtClean="0">
                  <a:solidFill>
                    <a:srgbClr val="5F5E5C"/>
                  </a:solidFill>
                  <a:latin typeface="微软雅黑" pitchFamily="34" charset="-122"/>
                  <a:ea typeface="微软雅黑" pitchFamily="34" charset="-122"/>
                </a:rPr>
                <a:t>有                      ，</a:t>
              </a:r>
              <a:r>
                <a:rPr lang="zh-CN" altLang="en-US" b="1">
                  <a:solidFill>
                    <a:srgbClr val="5F5E5C"/>
                  </a:solidFill>
                  <a:latin typeface="微软雅黑" pitchFamily="34" charset="-122"/>
                  <a:ea typeface="微软雅黑" pitchFamily="34" charset="-122"/>
                </a:rPr>
                <a:t>但有时事件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发生与否与</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无关，这时就会</a:t>
              </a:r>
              <a:r>
                <a:rPr lang="zh-CN" altLang="en-US" b="1" smtClean="0">
                  <a:solidFill>
                    <a:srgbClr val="5F5E5C"/>
                  </a:solidFill>
                  <a:latin typeface="微软雅黑" pitchFamily="34" charset="-122"/>
                  <a:ea typeface="微软雅黑" pitchFamily="34" charset="-122"/>
                </a:rPr>
                <a:t>有                     ，</a:t>
              </a:r>
              <a:r>
                <a:rPr lang="zh-CN" altLang="en-US" b="1">
                  <a:solidFill>
                    <a:srgbClr val="5F5E5C"/>
                  </a:solidFill>
                  <a:latin typeface="微软雅黑" pitchFamily="34" charset="-122"/>
                  <a:ea typeface="微软雅黑" pitchFamily="34" charset="-122"/>
                </a:rPr>
                <a:t>由此可以引出事件独立性的概念。</a:t>
              </a:r>
              <a:endParaRPr lang="zh-CN" altLang="en-US" b="1" smtClean="0">
                <a:solidFill>
                  <a:srgbClr val="5F5E5C"/>
                </a:solidFill>
                <a:latin typeface="微软雅黑" pitchFamily="34" charset="-122"/>
                <a:ea typeface="微软雅黑" pitchFamily="34"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630588962"/>
                </p:ext>
              </p:extLst>
            </p:nvPr>
          </p:nvGraphicFramePr>
          <p:xfrm>
            <a:off x="5758657" y="2276872"/>
            <a:ext cx="1522738" cy="326301"/>
          </p:xfrm>
          <a:graphic>
            <a:graphicData uri="http://schemas.openxmlformats.org/presentationml/2006/ole">
              <mc:AlternateContent>
                <mc:Choice xmlns:v="urn:schemas-microsoft-com:vml" Requires="v">
                  <p:oleObj spid="_x0000_s1114" name="Equation" r:id="rId4" imgW="888840" imgH="190440" progId="Equation.DSMT4">
                    <p:embed/>
                  </p:oleObj>
                </mc:Choice>
                <mc:Fallback>
                  <p:oleObj name="Equation" r:id="rId4" imgW="888840" imgH="190440" progId="Equation.DSMT4">
                    <p:embed/>
                    <p:pic>
                      <p:nvPicPr>
                        <p:cNvPr id="0" name="OLE substitute image"/>
                        <p:cNvPicPr/>
                        <p:nvPr/>
                      </p:nvPicPr>
                      <p:blipFill>
                        <a:blip r:embed="rId5"/>
                        <a:stretch>
                          <a:fillRect/>
                        </a:stretch>
                      </p:blipFill>
                      <p:spPr>
                        <a:xfrm>
                          <a:off x="5758657" y="2276872"/>
                          <a:ext cx="1522738" cy="326301"/>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2855864976"/>
                </p:ext>
              </p:extLst>
            </p:nvPr>
          </p:nvGraphicFramePr>
          <p:xfrm>
            <a:off x="1631503" y="2708918"/>
            <a:ext cx="1535767" cy="329093"/>
          </p:xfrm>
          <a:graphic>
            <a:graphicData uri="http://schemas.openxmlformats.org/presentationml/2006/ole">
              <mc:AlternateContent>
                <mc:Choice xmlns:v="urn:schemas-microsoft-com:vml" Requires="v">
                  <p:oleObj spid="_x0000_s1115" name="Equation" r:id="rId6" imgW="888840" imgH="190440" progId="Equation.DSMT4">
                    <p:embed/>
                  </p:oleObj>
                </mc:Choice>
                <mc:Fallback>
                  <p:oleObj name="Equation" r:id="rId6" imgW="888840" imgH="190440" progId="Equation.DSMT4">
                    <p:embed/>
                    <p:pic>
                      <p:nvPicPr>
                        <p:cNvPr id="0" name="OLE substitute image"/>
                        <p:cNvPicPr/>
                        <p:nvPr/>
                      </p:nvPicPr>
                      <p:blipFill>
                        <a:blip r:embed="rId7"/>
                        <a:stretch>
                          <a:fillRect/>
                        </a:stretch>
                      </p:blipFill>
                      <p:spPr>
                        <a:xfrm>
                          <a:off x="1631503" y="2708918"/>
                          <a:ext cx="1535767" cy="329093"/>
                        </a:xfrm>
                        <a:prstGeom prst="rect">
                          <a:avLst/>
                        </a:prstGeom>
                      </p:spPr>
                    </p:pic>
                  </p:oleObj>
                </mc:Fallback>
              </mc:AlternateContent>
            </a:graphicData>
          </a:graphic>
        </p:graphicFrame>
      </p:grpSp>
      <p:grpSp>
        <p:nvGrpSpPr>
          <p:cNvPr id="10" name="组合 9"/>
          <p:cNvGrpSpPr/>
          <p:nvPr/>
        </p:nvGrpSpPr>
        <p:grpSpPr>
          <a:xfrm>
            <a:off x="1023902" y="3212976"/>
            <a:ext cx="10688722" cy="923330"/>
            <a:chOff x="1023902" y="3212976"/>
            <a:chExt cx="10572824" cy="923330"/>
          </a:xfrm>
        </p:grpSpPr>
        <p:sp>
          <p:nvSpPr>
            <p:cNvPr id="6" name="Rectangle 9"/>
            <p:cNvSpPr>
              <a:spLocks noChangeArrowheads="1"/>
            </p:cNvSpPr>
            <p:nvPr/>
          </p:nvSpPr>
          <p:spPr bwMode="auto">
            <a:xfrm>
              <a:off x="1023902" y="3212976"/>
              <a:ext cx="10572824" cy="923330"/>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5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4-7</a:t>
              </a:r>
              <a:r>
                <a:rPr lang="zh-CN" altLang="zh-CN" b="1" smtClean="0">
                  <a:solidFill>
                    <a:srgbClr val="3B79CE"/>
                  </a:solidFill>
                  <a:latin typeface="微软雅黑" pitchFamily="34" charset="-122"/>
                  <a:ea typeface="微软雅黑" pitchFamily="34" charset="-122"/>
                </a:rPr>
                <a:t>】</a:t>
              </a:r>
              <a:r>
                <a:rPr lang="en-US" altLang="zh-CN" b="1" smtClean="0">
                  <a:solidFill>
                    <a:srgbClr val="3B79CE"/>
                  </a:solidFill>
                  <a:latin typeface="微软雅黑" pitchFamily="34" charset="-122"/>
                  <a:ea typeface="微软雅黑" pitchFamily="34" charset="-122"/>
                </a:rPr>
                <a:t>  </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件产品中有</a:t>
              </a:r>
              <a:r>
                <a:rPr lang="en-US" altLang="zh-CN">
                  <a:latin typeface="微软雅黑" pitchFamily="34" charset="-122"/>
                  <a:ea typeface="微软雅黑" pitchFamily="34" charset="-122"/>
                </a:rPr>
                <a:t>4</a:t>
              </a:r>
              <a:r>
                <a:rPr lang="zh-CN" altLang="en-US">
                  <a:latin typeface="微软雅黑" pitchFamily="34" charset="-122"/>
                  <a:ea typeface="微软雅黑" pitchFamily="34" charset="-122"/>
                </a:rPr>
                <a:t>件正品，连续取两次，每次取一件，作有放回抽样。</a:t>
              </a:r>
            </a:p>
            <a:p>
              <a:pPr lvl="0" indent="269875" fontAlgn="base">
                <a:lnSpc>
                  <a:spcPct val="150000"/>
                </a:lnSpc>
                <a:spcBef>
                  <a:spcPct val="0"/>
                </a:spcBef>
                <a:spcAft>
                  <a:spcPct val="0"/>
                </a:spcAft>
              </a:pPr>
              <a:r>
                <a:rPr lang="zh-CN" altLang="en-US">
                  <a:latin typeface="微软雅黑" pitchFamily="34" charset="-122"/>
                  <a:ea typeface="微软雅黑" pitchFamily="34" charset="-122"/>
                </a:rPr>
                <a:t>设</a:t>
              </a:r>
              <a:r>
                <a:rPr lang="en-US" altLang="zh-CN">
                  <a:latin typeface="微软雅黑" pitchFamily="34" charset="-122"/>
                  <a:ea typeface="微软雅黑" pitchFamily="34" charset="-122"/>
                </a:rPr>
                <a:t>B</a:t>
              </a:r>
              <a:r>
                <a:rPr lang="zh-CN" altLang="en-US">
                  <a:latin typeface="微软雅黑" pitchFamily="34" charset="-122"/>
                  <a:ea typeface="微软雅黑" pitchFamily="34" charset="-122"/>
                </a:rPr>
                <a:t>，</a:t>
              </a:r>
              <a:r>
                <a:rPr lang="en-US" altLang="zh-CN">
                  <a:latin typeface="微软雅黑" pitchFamily="34" charset="-122"/>
                  <a:ea typeface="微软雅黑" pitchFamily="34" charset="-122"/>
                </a:rPr>
                <a:t>A</a:t>
              </a:r>
              <a:r>
                <a:rPr lang="zh-CN" altLang="en-US">
                  <a:latin typeface="微软雅黑" pitchFamily="34" charset="-122"/>
                  <a:ea typeface="微软雅黑" pitchFamily="34" charset="-122"/>
                </a:rPr>
                <a:t>分别表示第一、二次取得正品，</a:t>
              </a:r>
              <a:r>
                <a:rPr lang="zh-CN" altLang="en-US" smtClean="0">
                  <a:latin typeface="微软雅黑" pitchFamily="34" charset="-122"/>
                  <a:ea typeface="微软雅黑" pitchFamily="34" charset="-122"/>
                </a:rPr>
                <a:t>则                 ，                      ，故                         。</a:t>
              </a:r>
              <a:endParaRPr lang="en-US" altLang="zh-CN" smtClean="0">
                <a:latin typeface="微软雅黑" pitchFamily="34" charset="-122"/>
                <a:ea typeface="微软雅黑" pitchFamily="34" charset="-122"/>
              </a:endParaRPr>
            </a:p>
          </p:txBody>
        </p:sp>
        <p:graphicFrame>
          <p:nvGraphicFramePr>
            <p:cNvPr id="7" name="对象 6"/>
            <p:cNvGraphicFramePr>
              <a:graphicFrameLocks noChangeAspect="1"/>
            </p:cNvGraphicFramePr>
            <p:nvPr>
              <p:extLst>
                <p:ext uri="{D42A27DB-BD31-4B8C-83A1-F6EECF244321}">
                  <p14:modId xmlns:p14="http://schemas.microsoft.com/office/powerpoint/2010/main" val="596100472"/>
                </p:ext>
              </p:extLst>
            </p:nvPr>
          </p:nvGraphicFramePr>
          <p:xfrm>
            <a:off x="5519936" y="3721335"/>
            <a:ext cx="1224136" cy="374736"/>
          </p:xfrm>
          <a:graphic>
            <a:graphicData uri="http://schemas.openxmlformats.org/presentationml/2006/ole">
              <mc:AlternateContent>
                <mc:Choice xmlns:v="urn:schemas-microsoft-com:vml" Requires="v">
                  <p:oleObj spid="_x0000_s1116" name="Equation" r:id="rId8" imgW="622080" imgH="190440" progId="Equation.DSMT4">
                    <p:embed/>
                  </p:oleObj>
                </mc:Choice>
                <mc:Fallback>
                  <p:oleObj name="Equation" r:id="rId8" imgW="622080" imgH="190440" progId="Equation.DSMT4">
                    <p:embed/>
                    <p:pic>
                      <p:nvPicPr>
                        <p:cNvPr id="0" name="OLE substitute image"/>
                        <p:cNvPicPr/>
                        <p:nvPr/>
                      </p:nvPicPr>
                      <p:blipFill>
                        <a:blip r:embed="rId9"/>
                        <a:stretch>
                          <a:fillRect/>
                        </a:stretch>
                      </p:blipFill>
                      <p:spPr>
                        <a:xfrm>
                          <a:off x="5519936" y="3721335"/>
                          <a:ext cx="1224136" cy="374736"/>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927412694"/>
                </p:ext>
              </p:extLst>
            </p:nvPr>
          </p:nvGraphicFramePr>
          <p:xfrm>
            <a:off x="6916725" y="3718287"/>
            <a:ext cx="1555539" cy="376340"/>
          </p:xfrm>
          <a:graphic>
            <a:graphicData uri="http://schemas.openxmlformats.org/presentationml/2006/ole">
              <mc:AlternateContent>
                <mc:Choice xmlns:v="urn:schemas-microsoft-com:vml" Requires="v">
                  <p:oleObj spid="_x0000_s1117" name="Equation" r:id="rId10" imgW="787320" imgH="190440" progId="Equation.DSMT4">
                    <p:embed/>
                  </p:oleObj>
                </mc:Choice>
                <mc:Fallback>
                  <p:oleObj name="Equation" r:id="rId10" imgW="787320" imgH="190440" progId="Equation.DSMT4">
                    <p:embed/>
                    <p:pic>
                      <p:nvPicPr>
                        <p:cNvPr id="0" name="OLE substitute image"/>
                        <p:cNvPicPr/>
                        <p:nvPr/>
                      </p:nvPicPr>
                      <p:blipFill>
                        <a:blip r:embed="rId11"/>
                        <a:stretch>
                          <a:fillRect/>
                        </a:stretch>
                      </p:blipFill>
                      <p:spPr>
                        <a:xfrm>
                          <a:off x="6916725" y="3718287"/>
                          <a:ext cx="1555539" cy="37634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883337135"/>
                </p:ext>
              </p:extLst>
            </p:nvPr>
          </p:nvGraphicFramePr>
          <p:xfrm>
            <a:off x="8832304" y="3702335"/>
            <a:ext cx="1680188" cy="360040"/>
          </p:xfrm>
          <a:graphic>
            <a:graphicData uri="http://schemas.openxmlformats.org/presentationml/2006/ole">
              <mc:AlternateContent>
                <mc:Choice xmlns:v="urn:schemas-microsoft-com:vml" Requires="v">
                  <p:oleObj spid="_x0000_s1118" name="Equation" r:id="rId12" imgW="888840" imgH="190440" progId="Equation.DSMT4">
                    <p:embed/>
                  </p:oleObj>
                </mc:Choice>
                <mc:Fallback>
                  <p:oleObj name="Equation" r:id="rId12" imgW="888840" imgH="190440" progId="Equation.DSMT4">
                    <p:embed/>
                    <p:pic>
                      <p:nvPicPr>
                        <p:cNvPr id="0" name="OLE substitute image"/>
                        <p:cNvPicPr/>
                        <p:nvPr/>
                      </p:nvPicPr>
                      <p:blipFill>
                        <a:blip r:embed="rId13"/>
                        <a:stretch>
                          <a:fillRect/>
                        </a:stretch>
                      </p:blipFill>
                      <p:spPr>
                        <a:xfrm>
                          <a:off x="8832304" y="3702335"/>
                          <a:ext cx="1680188" cy="360040"/>
                        </a:xfrm>
                        <a:prstGeom prst="rect">
                          <a:avLst/>
                        </a:prstGeom>
                      </p:spPr>
                    </p:pic>
                  </p:oleObj>
                </mc:Fallback>
              </mc:AlternateContent>
            </a:graphicData>
          </a:graphic>
        </p:graphicFrame>
      </p:grpSp>
      <p:grpSp>
        <p:nvGrpSpPr>
          <p:cNvPr id="18" name="组合 17"/>
          <p:cNvGrpSpPr/>
          <p:nvPr/>
        </p:nvGrpSpPr>
        <p:grpSpPr>
          <a:xfrm>
            <a:off x="479376" y="4326344"/>
            <a:ext cx="11305256" cy="923330"/>
            <a:chOff x="479376" y="4326344"/>
            <a:chExt cx="11305256" cy="923330"/>
          </a:xfrm>
        </p:grpSpPr>
        <p:sp>
          <p:nvSpPr>
            <p:cNvPr id="16" name="矩形 15"/>
            <p:cNvSpPr/>
            <p:nvPr/>
          </p:nvSpPr>
          <p:spPr>
            <a:xfrm>
              <a:off x="479376" y="4326344"/>
              <a:ext cx="11305256"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这个例子说明，当事件</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对事件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没有任何影响时，事件</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zh-CN" altLang="en-US" b="1" smtClean="0">
                  <a:solidFill>
                    <a:srgbClr val="5F5E5C"/>
                  </a:solidFill>
                  <a:latin typeface="微软雅黑" pitchFamily="34" charset="-122"/>
                  <a:ea typeface="微软雅黑" pitchFamily="34" charset="-122"/>
                </a:rPr>
                <a:t>事件      是</a:t>
              </a:r>
              <a:r>
                <a:rPr lang="zh-CN" altLang="en-US" b="1">
                  <a:solidFill>
                    <a:srgbClr val="5F5E5C"/>
                  </a:solidFill>
                  <a:latin typeface="微软雅黑" pitchFamily="34" charset="-122"/>
                  <a:ea typeface="微软雅黑" pitchFamily="34" charset="-122"/>
                </a:rPr>
                <a:t>等价的。</a:t>
              </a:r>
              <a:r>
                <a:rPr lang="zh-CN" altLang="en-US" b="1" smtClean="0">
                  <a:solidFill>
                    <a:srgbClr val="5F5E5C"/>
                  </a:solidFill>
                  <a:latin typeface="微软雅黑" pitchFamily="34" charset="-122"/>
                  <a:ea typeface="微软雅黑" pitchFamily="34" charset="-122"/>
                </a:rPr>
                <a:t>当            且                  时</a:t>
              </a:r>
              <a:r>
                <a:rPr lang="zh-CN" altLang="en-US" b="1">
                  <a:solidFill>
                    <a:srgbClr val="5F5E5C"/>
                  </a:solidFill>
                  <a:latin typeface="微软雅黑" pitchFamily="34" charset="-122"/>
                  <a:ea typeface="微软雅黑" pitchFamily="34" charset="-122"/>
                </a:rPr>
                <a:t>，有</a:t>
              </a:r>
              <a:endParaRPr lang="zh-CN" altLang="zh-CN" b="1" smtClean="0">
                <a:solidFill>
                  <a:srgbClr val="5F5E5C"/>
                </a:solidFill>
                <a:latin typeface="微软雅黑" pitchFamily="34" charset="-122"/>
                <a:ea typeface="微软雅黑" pitchFamily="34" charset="-122"/>
              </a:endParaRPr>
            </a:p>
          </p:txBody>
        </p:sp>
        <p:graphicFrame>
          <p:nvGraphicFramePr>
            <p:cNvPr id="12" name="对象 11"/>
            <p:cNvGraphicFramePr>
              <a:graphicFrameLocks noChangeAspect="1"/>
            </p:cNvGraphicFramePr>
            <p:nvPr>
              <p:extLst>
                <p:ext uri="{D42A27DB-BD31-4B8C-83A1-F6EECF244321}">
                  <p14:modId xmlns:p14="http://schemas.microsoft.com/office/powerpoint/2010/main" val="2872538385"/>
                </p:ext>
              </p:extLst>
            </p:nvPr>
          </p:nvGraphicFramePr>
          <p:xfrm>
            <a:off x="9192344" y="4465100"/>
            <a:ext cx="907570" cy="332037"/>
          </p:xfrm>
          <a:graphic>
            <a:graphicData uri="http://schemas.openxmlformats.org/presentationml/2006/ole">
              <mc:AlternateContent>
                <mc:Choice xmlns:v="urn:schemas-microsoft-com:vml" Requires="v">
                  <p:oleObj spid="_x0000_s1119" name="Equation" r:id="rId14" imgW="520560" imgH="190440" progId="Equation.DSMT4">
                    <p:embed/>
                  </p:oleObj>
                </mc:Choice>
                <mc:Fallback>
                  <p:oleObj name="Equation" r:id="rId14" imgW="520560" imgH="190440" progId="Equation.DSMT4">
                    <p:embed/>
                    <p:pic>
                      <p:nvPicPr>
                        <p:cNvPr id="0" name="OLE substitute image"/>
                        <p:cNvPicPr/>
                        <p:nvPr/>
                      </p:nvPicPr>
                      <p:blipFill>
                        <a:blip r:embed="rId15"/>
                        <a:stretch>
                          <a:fillRect/>
                        </a:stretch>
                      </p:blipFill>
                      <p:spPr>
                        <a:xfrm>
                          <a:off x="9192344" y="4465100"/>
                          <a:ext cx="907570" cy="332037"/>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4256161998"/>
                </p:ext>
              </p:extLst>
            </p:nvPr>
          </p:nvGraphicFramePr>
          <p:xfrm>
            <a:off x="10272464" y="4468425"/>
            <a:ext cx="1472140" cy="315459"/>
          </p:xfrm>
          <a:graphic>
            <a:graphicData uri="http://schemas.openxmlformats.org/presentationml/2006/ole">
              <mc:AlternateContent>
                <mc:Choice xmlns:v="urn:schemas-microsoft-com:vml" Requires="v">
                  <p:oleObj spid="_x0000_s1120" name="Equation" r:id="rId16" imgW="888840" imgH="190440" progId="Equation.DSMT4">
                    <p:embed/>
                  </p:oleObj>
                </mc:Choice>
                <mc:Fallback>
                  <p:oleObj name="Equation" r:id="rId16" imgW="888840" imgH="190440" progId="Equation.DSMT4">
                    <p:embed/>
                    <p:pic>
                      <p:nvPicPr>
                        <p:cNvPr id="0" name="OLE substitute image"/>
                        <p:cNvPicPr/>
                        <p:nvPr/>
                      </p:nvPicPr>
                      <p:blipFill>
                        <a:blip r:embed="rId17"/>
                        <a:stretch>
                          <a:fillRect/>
                        </a:stretch>
                      </p:blipFill>
                      <p:spPr>
                        <a:xfrm>
                          <a:off x="10272464" y="4468425"/>
                          <a:ext cx="1472140" cy="315459"/>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1668925988"/>
                </p:ext>
              </p:extLst>
            </p:nvPr>
          </p:nvGraphicFramePr>
          <p:xfrm>
            <a:off x="7392144" y="4469672"/>
            <a:ext cx="513657" cy="321036"/>
          </p:xfrm>
          <a:graphic>
            <a:graphicData uri="http://schemas.openxmlformats.org/presentationml/2006/ole">
              <mc:AlternateContent>
                <mc:Choice xmlns:v="urn:schemas-microsoft-com:vml" Requires="v">
                  <p:oleObj spid="_x0000_s1121" name="Equation" r:id="rId18" imgW="304560" imgH="190440" progId="Equation.DSMT4">
                    <p:embed/>
                  </p:oleObj>
                </mc:Choice>
                <mc:Fallback>
                  <p:oleObj name="Equation" r:id="rId18" imgW="304560" imgH="190440" progId="Equation.DSMT4">
                    <p:embed/>
                    <p:pic>
                      <p:nvPicPr>
                        <p:cNvPr id="0" name="OLE substitute image"/>
                        <p:cNvPicPr/>
                        <p:nvPr/>
                      </p:nvPicPr>
                      <p:blipFill>
                        <a:blip r:embed="rId19"/>
                        <a:stretch>
                          <a:fillRect/>
                        </a:stretch>
                      </p:blipFill>
                      <p:spPr>
                        <a:xfrm>
                          <a:off x="7392144" y="4469672"/>
                          <a:ext cx="513657" cy="321036"/>
                        </a:xfrm>
                        <a:prstGeom prst="rect">
                          <a:avLst/>
                        </a:prstGeom>
                      </p:spPr>
                    </p:pic>
                  </p:oleObj>
                </mc:Fallback>
              </mc:AlternateContent>
            </a:graphicData>
          </a:graphic>
        </p:graphicFrame>
      </p:grpSp>
      <p:graphicFrame>
        <p:nvGraphicFramePr>
          <p:cNvPr id="19" name="对象 18"/>
          <p:cNvGraphicFramePr>
            <a:graphicFrameLocks noChangeAspect="1"/>
          </p:cNvGraphicFramePr>
          <p:nvPr>
            <p:extLst>
              <p:ext uri="{D42A27DB-BD31-4B8C-83A1-F6EECF244321}">
                <p14:modId xmlns:p14="http://schemas.microsoft.com/office/powerpoint/2010/main" val="217935906"/>
              </p:ext>
            </p:extLst>
          </p:nvPr>
        </p:nvGraphicFramePr>
        <p:xfrm>
          <a:off x="4511824" y="5246497"/>
          <a:ext cx="2866727" cy="774791"/>
        </p:xfrm>
        <a:graphic>
          <a:graphicData uri="http://schemas.openxmlformats.org/presentationml/2006/ole">
            <mc:AlternateContent>
              <mc:Choice xmlns:v="urn:schemas-microsoft-com:vml" Requires="v">
                <p:oleObj spid="_x0000_s1122" name="Equation" r:id="rId20" imgW="1409400" imgH="380880" progId="Equation.DSMT4">
                  <p:embed/>
                </p:oleObj>
              </mc:Choice>
              <mc:Fallback>
                <p:oleObj name="Equation" r:id="rId20" imgW="1409400" imgH="380880" progId="Equation.DSMT4">
                  <p:embed/>
                  <p:pic>
                    <p:nvPicPr>
                      <p:cNvPr id="0" name="OLE substitute image"/>
                      <p:cNvPicPr/>
                      <p:nvPr/>
                    </p:nvPicPr>
                    <p:blipFill>
                      <a:blip r:embed="rId21"/>
                      <a:stretch>
                        <a:fillRect/>
                      </a:stretch>
                    </p:blipFill>
                    <p:spPr>
                      <a:xfrm>
                        <a:off x="4511824" y="5246497"/>
                        <a:ext cx="2866727" cy="774791"/>
                      </a:xfrm>
                      <a:prstGeom prst="rect">
                        <a:avLst/>
                      </a:prstGeom>
                    </p:spPr>
                  </p:pic>
                </p:oleObj>
              </mc:Fallback>
            </mc:AlternateContent>
          </a:graphicData>
        </a:graphic>
      </p:graphicFrame>
    </p:spTree>
    <p:extLst>
      <p:ext uri="{BB962C8B-B14F-4D97-AF65-F5344CB8AC3E}">
        <p14:creationId xmlns:p14="http://schemas.microsoft.com/office/powerpoint/2010/main" val="3391122572"/>
      </p:ext>
    </p:extLst>
  </p:cSld>
  <p:clrMapOvr>
    <a:masterClrMapping/>
  </p:clrMapOvr>
  <mc:AlternateContent>
    <mc:Choice xmlns:p14="http://schemas.microsoft.com/office/powerpoint/2010/main" Requires="p14">
      <p:transition spd="slow" p14:dur="1200">
        <p:dissolve/>
      </p:transition>
    </mc:Choice>
    <mc:Fallback>
      <p:transition spd="slow">
        <p:dissolve/>
      </p:transition>
    </mc:Fallback>
  </mc:AlternateConten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20" name="对象 19"/>
          <p:cNvGraphicFramePr>
            <a:graphicFrameLocks noChangeAspect="1"/>
          </p:cNvGraphicFramePr>
          <p:nvPr>
            <p:extLst>
              <p:ext uri="{D42A27DB-BD31-4B8C-83A1-F6EECF244321}">
                <p14:modId xmlns:p14="http://schemas.microsoft.com/office/powerpoint/2010/main" val="1599603154"/>
              </p:ext>
            </p:extLst>
          </p:nvPr>
        </p:nvGraphicFramePr>
        <p:xfrm>
          <a:off x="4367808" y="1511644"/>
          <a:ext cx="2323078" cy="405188"/>
        </p:xfrm>
        <a:graphic>
          <a:graphicData uri="http://schemas.openxmlformats.org/presentationml/2006/ole">
            <mc:AlternateContent>
              <mc:Choice xmlns:v="urn:schemas-microsoft-com:vml" Requires="v">
                <p:oleObj spid="_x0000_s1123" name="Equation" r:id="rId2" imgW="1091880" imgH="190440" progId="Equation.DSMT4">
                  <p:embed/>
                </p:oleObj>
              </mc:Choice>
              <mc:Fallback>
                <p:oleObj name="Equation" r:id="rId2" imgW="1091880" imgH="190440" progId="Equation.DSMT4">
                  <p:embed/>
                  <p:pic>
                    <p:nvPicPr>
                      <p:cNvPr id="0" name="OLE substitute image"/>
                      <p:cNvPicPr/>
                      <p:nvPr/>
                    </p:nvPicPr>
                    <p:blipFill>
                      <a:blip r:embed="rId3"/>
                      <a:stretch>
                        <a:fillRect/>
                      </a:stretch>
                    </p:blipFill>
                    <p:spPr>
                      <a:xfrm>
                        <a:off x="4367808" y="1511644"/>
                        <a:ext cx="2323078" cy="405188"/>
                      </a:xfrm>
                      <a:prstGeom prst="rect">
                        <a:avLst/>
                      </a:prstGeom>
                    </p:spPr>
                  </p:pic>
                </p:oleObj>
              </mc:Fallback>
            </mc:AlternateContent>
          </a:graphicData>
        </a:graphic>
      </p:graphicFrame>
      <p:graphicFrame>
        <p:nvGraphicFramePr>
          <p:cNvPr id="22" name="对象 21"/>
          <p:cNvGraphicFramePr>
            <a:graphicFrameLocks noChangeAspect="1"/>
          </p:cNvGraphicFramePr>
          <p:nvPr>
            <p:extLst>
              <p:ext uri="{D42A27DB-BD31-4B8C-83A1-F6EECF244321}">
                <p14:modId xmlns:p14="http://schemas.microsoft.com/office/powerpoint/2010/main" val="1426929313"/>
              </p:ext>
            </p:extLst>
          </p:nvPr>
        </p:nvGraphicFramePr>
        <p:xfrm>
          <a:off x="4367808" y="2996952"/>
          <a:ext cx="2376264" cy="414465"/>
        </p:xfrm>
        <a:graphic>
          <a:graphicData uri="http://schemas.openxmlformats.org/presentationml/2006/ole">
            <mc:AlternateContent>
              <mc:Choice xmlns:v="urn:schemas-microsoft-com:vml" Requires="v">
                <p:oleObj spid="_x0000_s1124" name="Equation" r:id="rId4" imgW="1091880" imgH="190440" progId="Equation.DSMT4">
                  <p:embed/>
                </p:oleObj>
              </mc:Choice>
              <mc:Fallback>
                <p:oleObj name="Equation" r:id="rId4" imgW="1091880" imgH="190440" progId="Equation.DSMT4">
                  <p:embed/>
                  <p:pic>
                    <p:nvPicPr>
                      <p:cNvPr id="0" name="OLE substitute image"/>
                      <p:cNvPicPr/>
                      <p:nvPr/>
                    </p:nvPicPr>
                    <p:blipFill>
                      <a:blip r:embed="rId5"/>
                      <a:stretch>
                        <a:fillRect/>
                      </a:stretch>
                    </p:blipFill>
                    <p:spPr>
                      <a:xfrm>
                        <a:off x="4367808" y="2996952"/>
                        <a:ext cx="2376264" cy="414465"/>
                      </a:xfrm>
                      <a:prstGeom prst="rect">
                        <a:avLst/>
                      </a:prstGeom>
                      <a:solidFill>
                        <a:schemeClr val="accent5">
                          <a:lumMod val="20000"/>
                          <a:lumOff val="80000"/>
                        </a:schemeClr>
                      </a:solidFill>
                    </p:spPr>
                  </p:pic>
                </p:oleObj>
              </mc:Fallback>
            </mc:AlternateContent>
          </a:graphicData>
        </a:graphic>
      </p:graphicFrame>
      <p:grpSp>
        <p:nvGrpSpPr>
          <p:cNvPr id="25" name="组合 24"/>
          <p:cNvGrpSpPr/>
          <p:nvPr/>
        </p:nvGrpSpPr>
        <p:grpSpPr>
          <a:xfrm>
            <a:off x="1169058" y="1052736"/>
            <a:ext cx="10471558" cy="4613892"/>
            <a:chOff x="1169058" y="1052736"/>
            <a:chExt cx="10471558" cy="4613892"/>
          </a:xfrm>
        </p:grpSpPr>
        <p:sp>
          <p:nvSpPr>
            <p:cNvPr id="4" name="矩形 3"/>
            <p:cNvSpPr/>
            <p:nvPr/>
          </p:nvSpPr>
          <p:spPr>
            <a:xfrm>
              <a:off x="1169058" y="1052736"/>
              <a:ext cx="10471558" cy="46138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b="1" smtClean="0">
                  <a:solidFill>
                    <a:srgbClr val="5F5E5C"/>
                  </a:solidFill>
                  <a:latin typeface="微软雅黑" pitchFamily="34" charset="-122"/>
                  <a:ea typeface="微软雅黑" pitchFamily="34" charset="-122"/>
                </a:rPr>
                <a:t>即</a:t>
              </a:r>
              <a:endParaRPr lang="en-US" altLang="zh-CN" b="1" smtClean="0">
                <a:solidFill>
                  <a:srgbClr val="5F5E5C"/>
                </a:solidFill>
                <a:latin typeface="微软雅黑" pitchFamily="34" charset="-122"/>
                <a:ea typeface="微软雅黑" pitchFamily="34" charset="-122"/>
              </a:endParaRPr>
            </a:p>
            <a:p>
              <a:pPr>
                <a:lnSpc>
                  <a:spcPct val="150000"/>
                </a:lnSpc>
                <a:defRPr/>
              </a:pPr>
              <a:endParaRPr lang="en-US" altLang="zh-CN" b="1" smtClean="0">
                <a:solidFill>
                  <a:srgbClr val="5F5E5C"/>
                </a:solidFill>
                <a:latin typeface="微软雅黑" pitchFamily="34" charset="-122"/>
                <a:ea typeface="微软雅黑" pitchFamily="34" charset="-122"/>
              </a:endParaRPr>
            </a:p>
            <a:p>
              <a:pPr>
                <a:lnSpc>
                  <a:spcPct val="150000"/>
                </a:lnSpc>
                <a:defRPr/>
              </a:pPr>
              <a:r>
                <a:rPr lang="zh-CN" altLang="en-US" b="1" smtClean="0">
                  <a:solidFill>
                    <a:srgbClr val="5F5E5C"/>
                  </a:solidFill>
                  <a:latin typeface="微软雅黑" pitchFamily="34" charset="-122"/>
                  <a:ea typeface="微软雅黑" pitchFamily="34" charset="-122"/>
                </a:rPr>
                <a:t>     由此</a:t>
              </a:r>
              <a:r>
                <a:rPr lang="zh-CN" altLang="en-US" b="1">
                  <a:solidFill>
                    <a:srgbClr val="5F5E5C"/>
                  </a:solidFill>
                  <a:latin typeface="微软雅黑" pitchFamily="34" charset="-122"/>
                  <a:ea typeface="微软雅黑" pitchFamily="34" charset="-122"/>
                </a:rPr>
                <a:t>可定义事件的独立性</a:t>
              </a:r>
              <a:r>
                <a:rPr lang="zh-CN" altLang="en-US" b="1" smtClean="0">
                  <a:solidFill>
                    <a:srgbClr val="5F5E5C"/>
                  </a:solidFill>
                  <a:latin typeface="微软雅黑" pitchFamily="34" charset="-122"/>
                  <a:ea typeface="微软雅黑" pitchFamily="34" charset="-122"/>
                </a:rPr>
                <a:t>：</a:t>
              </a:r>
              <a:endParaRPr lang="en-US" altLang="zh-CN" b="1" smtClean="0">
                <a:solidFill>
                  <a:srgbClr val="5F5E5C"/>
                </a:solidFill>
                <a:latin typeface="微软雅黑" pitchFamily="34" charset="-122"/>
                <a:ea typeface="微软雅黑" pitchFamily="34" charset="-122"/>
              </a:endParaRPr>
            </a:p>
            <a:p>
              <a:pPr>
                <a:lnSpc>
                  <a:spcPct val="150000"/>
                </a:lnSpc>
                <a:defRPr/>
              </a:pPr>
              <a:r>
                <a:rPr lang="zh-CN" altLang="en-US" b="1" smtClean="0">
                  <a:solidFill>
                    <a:srgbClr val="5F5E5C"/>
                  </a:solidFill>
                  <a:latin typeface="微软雅黑" pitchFamily="34" charset="-122"/>
                  <a:ea typeface="微软雅黑" pitchFamily="34" charset="-122"/>
                </a:rPr>
                <a:t>     设          为</a:t>
              </a:r>
              <a:r>
                <a:rPr lang="zh-CN" altLang="en-US" b="1">
                  <a:solidFill>
                    <a:srgbClr val="5F5E5C"/>
                  </a:solidFill>
                  <a:latin typeface="微软雅黑" pitchFamily="34" charset="-122"/>
                  <a:ea typeface="微软雅黑" pitchFamily="34" charset="-122"/>
                </a:rPr>
                <a:t>同一样本空间中的两事件，</a:t>
              </a:r>
              <a:r>
                <a:rPr lang="zh-CN" altLang="en-US" b="1" smtClean="0">
                  <a:solidFill>
                    <a:srgbClr val="5F5E5C"/>
                  </a:solidFill>
                  <a:latin typeface="微软雅黑" pitchFamily="34" charset="-122"/>
                  <a:ea typeface="微软雅黑" pitchFamily="34" charset="-122"/>
                </a:rPr>
                <a:t>若</a:t>
              </a:r>
              <a:endParaRPr lang="en-US" altLang="zh-CN" b="1" smtClean="0">
                <a:solidFill>
                  <a:srgbClr val="5F5E5C"/>
                </a:solidFill>
                <a:latin typeface="微软雅黑" pitchFamily="34" charset="-122"/>
                <a:ea typeface="微软雅黑" pitchFamily="34" charset="-122"/>
              </a:endParaRPr>
            </a:p>
            <a:p>
              <a:pPr>
                <a:lnSpc>
                  <a:spcPct val="150000"/>
                </a:lnSpc>
                <a:defRPr/>
              </a:pPr>
              <a:r>
                <a:rPr lang="en-US" altLang="zh-CN" b="1">
                  <a:solidFill>
                    <a:srgbClr val="5F5E5C"/>
                  </a:solidFill>
                  <a:latin typeface="微软雅黑" pitchFamily="34" charset="-122"/>
                  <a:ea typeface="微软雅黑" pitchFamily="34" charset="-122"/>
                </a:rPr>
                <a:t> </a:t>
              </a:r>
              <a:r>
                <a:rPr lang="en-US" altLang="zh-CN" b="1" smtClean="0">
                  <a:solidFill>
                    <a:srgbClr val="5F5E5C"/>
                  </a:solidFill>
                  <a:latin typeface="微软雅黑" pitchFamily="34" charset="-122"/>
                  <a:ea typeface="微软雅黑" pitchFamily="34" charset="-122"/>
                </a:rPr>
                <a:t>    </a:t>
              </a:r>
            </a:p>
            <a:p>
              <a:pPr>
                <a:lnSpc>
                  <a:spcPct val="150000"/>
                </a:lnSpc>
                <a:defRPr/>
              </a:pPr>
              <a:endParaRPr lang="en-US" altLang="zh-CN" b="1">
                <a:solidFill>
                  <a:srgbClr val="5F5E5C"/>
                </a:solidFill>
                <a:latin typeface="微软雅黑" pitchFamily="34" charset="-122"/>
                <a:ea typeface="微软雅黑" pitchFamily="34" charset="-122"/>
              </a:endParaRPr>
            </a:p>
            <a:p>
              <a:pPr>
                <a:lnSpc>
                  <a:spcPct val="150000"/>
                </a:lnSpc>
                <a:defRPr/>
              </a:pPr>
              <a:r>
                <a:rPr lang="zh-CN" altLang="en-US" b="1">
                  <a:solidFill>
                    <a:srgbClr val="5F5E5C"/>
                  </a:solidFill>
                  <a:latin typeface="微软雅黑" pitchFamily="34" charset="-122"/>
                  <a:ea typeface="微软雅黑" pitchFamily="34" charset="-122"/>
                </a:rPr>
                <a:t>则称</a:t>
              </a:r>
              <a:r>
                <a:rPr lang="en-US" altLang="zh-CN" b="1">
                  <a:solidFill>
                    <a:srgbClr val="5F5E5C"/>
                  </a:solidFill>
                  <a:latin typeface="微软雅黑" pitchFamily="34" charset="-122"/>
                  <a:ea typeface="微软雅黑" pitchFamily="34" charset="-122"/>
                </a:rPr>
                <a:t>A</a:t>
              </a:r>
              <a:r>
                <a:rPr lang="zh-CN" altLang="en-US" b="1">
                  <a:solidFill>
                    <a:srgbClr val="5F5E5C"/>
                  </a:solidFill>
                  <a:latin typeface="微软雅黑" pitchFamily="34" charset="-122"/>
                  <a:ea typeface="微软雅黑" pitchFamily="34" charset="-122"/>
                </a:rPr>
                <a:t>与</a:t>
              </a:r>
              <a:r>
                <a:rPr lang="en-US" altLang="zh-CN" b="1">
                  <a:solidFill>
                    <a:srgbClr val="5F5E5C"/>
                  </a:solidFill>
                  <a:latin typeface="微软雅黑" pitchFamily="34" charset="-122"/>
                  <a:ea typeface="微软雅黑" pitchFamily="34" charset="-122"/>
                </a:rPr>
                <a:t>B</a:t>
              </a:r>
              <a:r>
                <a:rPr lang="zh-CN" altLang="en-US" b="1">
                  <a:solidFill>
                    <a:srgbClr val="5F5E5C"/>
                  </a:solidFill>
                  <a:latin typeface="微软雅黑" pitchFamily="34" charset="-122"/>
                  <a:ea typeface="微软雅黑" pitchFamily="34" charset="-122"/>
                </a:rPr>
                <a:t>互相独立</a:t>
              </a:r>
              <a:r>
                <a:rPr lang="zh-CN" altLang="en-US" b="1" smtClean="0">
                  <a:solidFill>
                    <a:srgbClr val="5F5E5C"/>
                  </a:solidFill>
                  <a:latin typeface="微软雅黑" pitchFamily="34" charset="-122"/>
                  <a:ea typeface="微软雅黑" pitchFamily="34" charset="-122"/>
                </a:rPr>
                <a:t>。</a:t>
              </a:r>
              <a:endParaRPr lang="en-US" altLang="zh-CN" b="1" smtClean="0">
                <a:solidFill>
                  <a:srgbClr val="5F5E5C"/>
                </a:solidFill>
                <a:latin typeface="微软雅黑" pitchFamily="34" charset="-122"/>
                <a:ea typeface="微软雅黑" pitchFamily="34" charset="-122"/>
              </a:endParaRPr>
            </a:p>
            <a:p>
              <a:pPr>
                <a:lnSpc>
                  <a:spcPct val="150000"/>
                </a:lnSpc>
                <a:defRPr/>
              </a:pPr>
              <a:r>
                <a:rPr lang="zh-CN" altLang="en-US" b="1" smtClean="0">
                  <a:solidFill>
                    <a:srgbClr val="5F5E5C"/>
                  </a:solidFill>
                  <a:latin typeface="微软雅黑" pitchFamily="34" charset="-122"/>
                  <a:ea typeface="微软雅黑" pitchFamily="34" charset="-122"/>
                </a:rPr>
                <a:t>       式</a:t>
              </a:r>
              <a:r>
                <a:rPr lang="zh-CN" altLang="en-US" b="1">
                  <a:solidFill>
                    <a:srgbClr val="5F5E5C"/>
                  </a:solidFill>
                  <a:latin typeface="微软雅黑" pitchFamily="34" charset="-122"/>
                  <a:ea typeface="微软雅黑" pitchFamily="34" charset="-122"/>
                </a:rPr>
                <a:t>（</a:t>
              </a:r>
              <a:r>
                <a:rPr lang="en-US" altLang="zh-CN" b="1">
                  <a:solidFill>
                    <a:srgbClr val="5F5E5C"/>
                  </a:solidFill>
                  <a:latin typeface="微软雅黑" pitchFamily="34" charset="-122"/>
                  <a:ea typeface="微软雅黑" pitchFamily="34" charset="-122"/>
                </a:rPr>
                <a:t>4-13</a:t>
              </a:r>
              <a:r>
                <a:rPr lang="zh-CN" altLang="en-US" b="1">
                  <a:solidFill>
                    <a:srgbClr val="5F5E5C"/>
                  </a:solidFill>
                  <a:latin typeface="微软雅黑" pitchFamily="34" charset="-122"/>
                  <a:ea typeface="微软雅黑" pitchFamily="34" charset="-122"/>
                </a:rPr>
                <a:t>）称为两个独立事件的乘法公式。可推广为：若</a:t>
              </a:r>
              <a:r>
                <a:rPr lang="zh-CN" altLang="en-US" b="1" smtClean="0">
                  <a:solidFill>
                    <a:srgbClr val="5F5E5C"/>
                  </a:solidFill>
                  <a:latin typeface="微软雅黑" pitchFamily="34" charset="-122"/>
                  <a:ea typeface="微软雅黑" pitchFamily="34" charset="-122"/>
                </a:rPr>
                <a:t>事件                             相互</a:t>
              </a:r>
              <a:r>
                <a:rPr lang="zh-CN" altLang="en-US" b="1">
                  <a:solidFill>
                    <a:srgbClr val="5F5E5C"/>
                  </a:solidFill>
                  <a:latin typeface="微软雅黑" pitchFamily="34" charset="-122"/>
                  <a:ea typeface="微软雅黑" pitchFamily="34" charset="-122"/>
                </a:rPr>
                <a:t>独立</a:t>
              </a:r>
              <a:r>
                <a:rPr lang="zh-CN" altLang="en-US" b="1" smtClean="0">
                  <a:solidFill>
                    <a:srgbClr val="5F5E5C"/>
                  </a:solidFill>
                  <a:latin typeface="微软雅黑" pitchFamily="34" charset="-122"/>
                  <a:ea typeface="微软雅黑" pitchFamily="34" charset="-122"/>
                </a:rPr>
                <a:t>，    则有</a:t>
              </a:r>
              <a:endParaRPr lang="en-US" altLang="zh-CN" b="1" smtClean="0">
                <a:solidFill>
                  <a:srgbClr val="5F5E5C"/>
                </a:solidFill>
                <a:latin typeface="微软雅黑" pitchFamily="34" charset="-122"/>
                <a:ea typeface="微软雅黑" pitchFamily="34" charset="-122"/>
              </a:endParaRPr>
            </a:p>
            <a:p>
              <a:pPr>
                <a:lnSpc>
                  <a:spcPct val="150000"/>
                </a:lnSpc>
                <a:defRPr/>
              </a:pPr>
              <a:endParaRPr lang="en-US" altLang="zh-CN" b="1" smtClean="0">
                <a:solidFill>
                  <a:srgbClr val="5F5E5C"/>
                </a:solidFill>
                <a:latin typeface="微软雅黑" pitchFamily="34" charset="-122"/>
                <a:ea typeface="微软雅黑" pitchFamily="34" charset="-122"/>
              </a:endParaRPr>
            </a:p>
            <a:p>
              <a:pPr>
                <a:lnSpc>
                  <a:spcPct val="150000"/>
                </a:lnSpc>
                <a:defRPr/>
              </a:pPr>
              <a:endParaRPr lang="zh-CN" altLang="en-US" b="1" smtClean="0">
                <a:solidFill>
                  <a:srgbClr val="5F5E5C"/>
                </a:solidFill>
                <a:latin typeface="微软雅黑" pitchFamily="34" charset="-122"/>
                <a:ea typeface="微软雅黑" pitchFamily="34" charset="-122"/>
              </a:endParaRPr>
            </a:p>
          </p:txBody>
        </p:sp>
        <p:graphicFrame>
          <p:nvGraphicFramePr>
            <p:cNvPr id="21" name="对象 20"/>
            <p:cNvGraphicFramePr>
              <a:graphicFrameLocks noChangeAspect="1"/>
            </p:cNvGraphicFramePr>
            <p:nvPr>
              <p:extLst>
                <p:ext uri="{D42A27DB-BD31-4B8C-83A1-F6EECF244321}">
                  <p14:modId xmlns:p14="http://schemas.microsoft.com/office/powerpoint/2010/main" val="2973642195"/>
                </p:ext>
              </p:extLst>
            </p:nvPr>
          </p:nvGraphicFramePr>
          <p:xfrm>
            <a:off x="1847528" y="2359112"/>
            <a:ext cx="680323" cy="408194"/>
          </p:xfrm>
          <a:graphic>
            <a:graphicData uri="http://schemas.openxmlformats.org/presentationml/2006/ole">
              <mc:AlternateContent>
                <mc:Choice xmlns:v="urn:schemas-microsoft-com:vml" Requires="v">
                  <p:oleObj spid="_x0000_s1125" name="Equation" r:id="rId6" imgW="317160" imgH="190440" progId="Equation.DSMT4">
                    <p:embed/>
                  </p:oleObj>
                </mc:Choice>
                <mc:Fallback>
                  <p:oleObj name="Equation" r:id="rId6" imgW="317160" imgH="190440" progId="Equation.DSMT4">
                    <p:embed/>
                    <p:pic>
                      <p:nvPicPr>
                        <p:cNvPr id="0" name="OLE substitute image"/>
                        <p:cNvPicPr/>
                        <p:nvPr/>
                      </p:nvPicPr>
                      <p:blipFill>
                        <a:blip r:embed="rId7"/>
                        <a:stretch>
                          <a:fillRect/>
                        </a:stretch>
                      </p:blipFill>
                      <p:spPr>
                        <a:xfrm>
                          <a:off x="1847528" y="2359112"/>
                          <a:ext cx="680323" cy="408194"/>
                        </a:xfrm>
                        <a:prstGeom prst="rect">
                          <a:avLst/>
                        </a:prstGeom>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3305138491"/>
                </p:ext>
              </p:extLst>
            </p:nvPr>
          </p:nvGraphicFramePr>
          <p:xfrm>
            <a:off x="7968208" y="3990017"/>
            <a:ext cx="1872208" cy="447095"/>
          </p:xfrm>
          <a:graphic>
            <a:graphicData uri="http://schemas.openxmlformats.org/presentationml/2006/ole">
              <mc:AlternateContent>
                <mc:Choice xmlns:v="urn:schemas-microsoft-com:vml" Requires="v">
                  <p:oleObj spid="_x0000_s1126" name="Equation" r:id="rId8" imgW="850680" imgH="203040" progId="Equation.DSMT4">
                    <p:embed/>
                  </p:oleObj>
                </mc:Choice>
                <mc:Fallback>
                  <p:oleObj name="Equation" r:id="rId8" imgW="850680" imgH="203040" progId="Equation.DSMT4">
                    <p:embed/>
                    <p:pic>
                      <p:nvPicPr>
                        <p:cNvPr id="0" name="OLE substitute image"/>
                        <p:cNvPicPr/>
                        <p:nvPr/>
                      </p:nvPicPr>
                      <p:blipFill>
                        <a:blip r:embed="rId9"/>
                        <a:stretch>
                          <a:fillRect/>
                        </a:stretch>
                      </p:blipFill>
                      <p:spPr>
                        <a:xfrm>
                          <a:off x="7968208" y="3990017"/>
                          <a:ext cx="1872208" cy="447095"/>
                        </a:xfrm>
                        <a:prstGeom prst="rect">
                          <a:avLst/>
                        </a:prstGeom>
                      </p:spPr>
                    </p:pic>
                  </p:oleObj>
                </mc:Fallback>
              </mc:AlternateContent>
            </a:graphicData>
          </a:graphic>
        </p:graphicFrame>
      </p:grpSp>
      <p:graphicFrame>
        <p:nvGraphicFramePr>
          <p:cNvPr id="24" name="对象 23"/>
          <p:cNvGraphicFramePr>
            <a:graphicFrameLocks noChangeAspect="1"/>
          </p:cNvGraphicFramePr>
          <p:nvPr>
            <p:extLst>
              <p:ext uri="{D42A27DB-BD31-4B8C-83A1-F6EECF244321}">
                <p14:modId xmlns:p14="http://schemas.microsoft.com/office/powerpoint/2010/main" val="3173521364"/>
              </p:ext>
            </p:extLst>
          </p:nvPr>
        </p:nvGraphicFramePr>
        <p:xfrm>
          <a:off x="4007768" y="4941167"/>
          <a:ext cx="4320480" cy="437517"/>
        </p:xfrm>
        <a:graphic>
          <a:graphicData uri="http://schemas.openxmlformats.org/presentationml/2006/ole">
            <mc:AlternateContent>
              <mc:Choice xmlns:v="urn:schemas-microsoft-com:vml" Requires="v">
                <p:oleObj spid="_x0000_s1127" name="Equation" r:id="rId10" imgW="2006280" imgH="203040" progId="Equation.DSMT4">
                  <p:embed/>
                </p:oleObj>
              </mc:Choice>
              <mc:Fallback>
                <p:oleObj name="Equation" r:id="rId10" imgW="2006280" imgH="203040" progId="Equation.DSMT4">
                  <p:embed/>
                  <p:pic>
                    <p:nvPicPr>
                      <p:cNvPr id="0" name="OLE substitute image"/>
                      <p:cNvPicPr/>
                      <p:nvPr/>
                    </p:nvPicPr>
                    <p:blipFill>
                      <a:blip r:embed="rId11"/>
                      <a:stretch>
                        <a:fillRect/>
                      </a:stretch>
                    </p:blipFill>
                    <p:spPr>
                      <a:xfrm>
                        <a:off x="4007768" y="4941167"/>
                        <a:ext cx="4320480" cy="437517"/>
                      </a:xfrm>
                      <a:prstGeom prst="rect">
                        <a:avLst/>
                      </a:prstGeom>
                      <a:solidFill>
                        <a:schemeClr val="accent5">
                          <a:lumMod val="20000"/>
                          <a:lumOff val="80000"/>
                        </a:schemeClr>
                      </a:solidFill>
                    </p:spPr>
                  </p:pic>
                </p:oleObj>
              </mc:Fallback>
            </mc:AlternateContent>
          </a:graphicData>
        </a:graphic>
      </p:graphicFrame>
      <p:sp>
        <p:nvSpPr>
          <p:cNvPr id="27" name="矩形 26"/>
          <p:cNvSpPr/>
          <p:nvPr/>
        </p:nvSpPr>
        <p:spPr>
          <a:xfrm>
            <a:off x="7248128" y="2996952"/>
            <a:ext cx="128592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4-13</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28" name="矩形 27"/>
          <p:cNvSpPr/>
          <p:nvPr/>
        </p:nvSpPr>
        <p:spPr>
          <a:xfrm>
            <a:off x="8686457" y="5013176"/>
            <a:ext cx="128592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4-14</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Tree>
    <p:extLst>
      <p:ext uri="{BB962C8B-B14F-4D97-AF65-F5344CB8AC3E}">
        <p14:creationId xmlns:p14="http://schemas.microsoft.com/office/powerpoint/2010/main" val="1107656620"/>
      </p:ext>
    </p:extLst>
  </p:cSld>
  <p:clrMapOvr>
    <a:masterClrMapping/>
  </p:clrMapOvr>
  <mc:AlternateContent>
    <mc:Choice xmlns:p14="http://schemas.microsoft.com/office/powerpoint/2010/main" Requires="p14">
      <p:transition spd="slow" p14:dur="1400">
        <p14:ripple/>
      </p:transition>
    </mc:Choice>
    <mc:Fallback>
      <p:transition spd="slow">
        <p:fade/>
      </p:transition>
    </mc:Fallback>
  </mc:AlternateConten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矩形 12"/>
          <p:cNvSpPr/>
          <p:nvPr/>
        </p:nvSpPr>
        <p:spPr>
          <a:xfrm>
            <a:off x="1095340" y="976953"/>
            <a:ext cx="10501386"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4-8</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一个骰子掷两次，事件</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两次都出现</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点</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的概率是多少？</a:t>
            </a:r>
            <a:endParaRPr lang="en-US" altLang="zh-CN" smtClean="0">
              <a:latin typeface="微软雅黑" pitchFamily="34" charset="-122"/>
              <a:ea typeface="微软雅黑" pitchFamily="34" charset="-122"/>
            </a:endParaRPr>
          </a:p>
        </p:txBody>
      </p:sp>
      <p:sp>
        <p:nvSpPr>
          <p:cNvPr id="15" name="圆角矩形 14"/>
          <p:cNvSpPr/>
          <p:nvPr/>
        </p:nvSpPr>
        <p:spPr>
          <a:xfrm>
            <a:off x="881026" y="857232"/>
            <a:ext cx="10858576" cy="4732008"/>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8" name="矩形 7"/>
          <p:cNvSpPr/>
          <p:nvPr/>
        </p:nvSpPr>
        <p:spPr>
          <a:xfrm>
            <a:off x="1238216" y="3578440"/>
            <a:ext cx="10358510" cy="4589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latin typeface="微软雅黑" pitchFamily="34" charset="-122"/>
                <a:ea typeface="微软雅黑" pitchFamily="34" charset="-122"/>
              </a:rPr>
              <a:t>所以事件</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两次都出现</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点</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的概率为</a:t>
            </a:r>
          </a:p>
        </p:txBody>
      </p:sp>
      <p:grpSp>
        <p:nvGrpSpPr>
          <p:cNvPr id="12" name="组合 11"/>
          <p:cNvGrpSpPr/>
          <p:nvPr/>
        </p:nvGrpSpPr>
        <p:grpSpPr>
          <a:xfrm>
            <a:off x="1238216" y="1556792"/>
            <a:ext cx="10358510" cy="923330"/>
            <a:chOff x="1238216" y="1556792"/>
            <a:chExt cx="10358510" cy="923330"/>
          </a:xfrm>
        </p:grpSpPr>
        <p:sp>
          <p:nvSpPr>
            <p:cNvPr id="14" name="矩形 13"/>
            <p:cNvSpPr/>
            <p:nvPr/>
          </p:nvSpPr>
          <p:spPr>
            <a:xfrm>
              <a:off x="1238216" y="1556792"/>
              <a:ext cx="10358510"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【解】</a:t>
              </a:r>
              <a:r>
                <a:rPr lang="zh-CN" altLang="en-US" smtClean="0">
                  <a:latin typeface="微软雅黑" pitchFamily="34" charset="-122"/>
                  <a:ea typeface="微软雅黑" pitchFamily="34" charset="-122"/>
                </a:rPr>
                <a:t>设        </a:t>
              </a:r>
              <a:r>
                <a:rPr lang="en-US" altLang="zh-CN" smtClean="0">
                  <a:latin typeface="微软雅黑" pitchFamily="34" charset="-122"/>
                  <a:ea typeface="微软雅黑" pitchFamily="34" charset="-122"/>
                </a:rPr>
                <a:t>{</a:t>
              </a:r>
              <a:r>
                <a:rPr lang="zh-CN" altLang="en-US">
                  <a:latin typeface="微软雅黑" pitchFamily="34" charset="-122"/>
                  <a:ea typeface="微软雅黑" pitchFamily="34" charset="-122"/>
                </a:rPr>
                <a:t>第一次出现</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点</a:t>
              </a:r>
              <a:r>
                <a:rPr lang="en-US" altLang="zh-CN">
                  <a:latin typeface="微软雅黑" pitchFamily="34" charset="-122"/>
                  <a:ea typeface="微软雅黑" pitchFamily="34" charset="-122"/>
                </a:rPr>
                <a:t>}</a:t>
              </a:r>
              <a:r>
                <a:rPr lang="zh-CN" altLang="en-US" smtClean="0">
                  <a:latin typeface="微软雅黑" pitchFamily="34" charset="-122"/>
                  <a:ea typeface="微软雅黑" pitchFamily="34" charset="-122"/>
                </a:rPr>
                <a:t>，        </a:t>
              </a:r>
              <a:r>
                <a:rPr lang="en-US" altLang="zh-CN" smtClean="0">
                  <a:latin typeface="微软雅黑" pitchFamily="34" charset="-122"/>
                  <a:ea typeface="微软雅黑" pitchFamily="34" charset="-122"/>
                </a:rPr>
                <a:t>{</a:t>
              </a:r>
              <a:r>
                <a:rPr lang="zh-CN" altLang="en-US">
                  <a:latin typeface="微软雅黑" pitchFamily="34" charset="-122"/>
                  <a:ea typeface="微软雅黑" pitchFamily="34" charset="-122"/>
                </a:rPr>
                <a:t>第二次出现</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点</a:t>
              </a:r>
              <a:r>
                <a:rPr lang="en-US" altLang="zh-CN">
                  <a:latin typeface="微软雅黑" pitchFamily="34" charset="-122"/>
                  <a:ea typeface="微软雅黑" pitchFamily="34" charset="-122"/>
                </a:rPr>
                <a:t>}</a:t>
              </a:r>
              <a:r>
                <a:rPr lang="zh-CN" altLang="en-US">
                  <a:latin typeface="微软雅黑" pitchFamily="34" charset="-122"/>
                  <a:ea typeface="微软雅黑" pitchFamily="34" charset="-122"/>
                </a:rPr>
                <a:t>。因为第一次的结果不会影响到第二次，于是事件</a:t>
              </a:r>
              <a:r>
                <a:rPr lang="en-US" altLang="zh-CN">
                  <a:latin typeface="微软雅黑" pitchFamily="34" charset="-122"/>
                  <a:ea typeface="微软雅黑" pitchFamily="34" charset="-122"/>
                </a:rPr>
                <a:t>A</a:t>
              </a:r>
              <a:r>
                <a:rPr lang="zh-CN" altLang="en-US">
                  <a:latin typeface="微软雅黑" pitchFamily="34" charset="-122"/>
                  <a:ea typeface="微软雅黑" pitchFamily="34" charset="-122"/>
                </a:rPr>
                <a:t>，</a:t>
              </a:r>
              <a:r>
                <a:rPr lang="en-US" altLang="zh-CN">
                  <a:latin typeface="微软雅黑" pitchFamily="34" charset="-122"/>
                  <a:ea typeface="微软雅黑" pitchFamily="34" charset="-122"/>
                </a:rPr>
                <a:t>B</a:t>
              </a:r>
              <a:r>
                <a:rPr lang="zh-CN" altLang="en-US">
                  <a:latin typeface="微软雅黑" pitchFamily="34" charset="-122"/>
                  <a:ea typeface="微软雅黑" pitchFamily="34" charset="-122"/>
                </a:rPr>
                <a:t>相互独立，且</a:t>
              </a:r>
            </a:p>
          </p:txBody>
        </p:sp>
        <p:graphicFrame>
          <p:nvGraphicFramePr>
            <p:cNvPr id="4" name="对象 3"/>
            <p:cNvGraphicFramePr>
              <a:graphicFrameLocks noChangeAspect="1"/>
            </p:cNvGraphicFramePr>
            <p:nvPr>
              <p:extLst>
                <p:ext uri="{D42A27DB-BD31-4B8C-83A1-F6EECF244321}">
                  <p14:modId xmlns:p14="http://schemas.microsoft.com/office/powerpoint/2010/main" val="1440103472"/>
                </p:ext>
              </p:extLst>
            </p:nvPr>
          </p:nvGraphicFramePr>
          <p:xfrm>
            <a:off x="2207568" y="1671328"/>
            <a:ext cx="502944" cy="317649"/>
          </p:xfrm>
          <a:graphic>
            <a:graphicData uri="http://schemas.openxmlformats.org/presentationml/2006/ole">
              <mc:AlternateContent>
                <mc:Choice xmlns:v="urn:schemas-microsoft-com:vml" Requires="v">
                  <p:oleObj spid="_x0000_s1128" name="Equation" r:id="rId2" imgW="241200" imgH="152280" progId="Equation.DSMT4">
                    <p:embed/>
                  </p:oleObj>
                </mc:Choice>
                <mc:Fallback>
                  <p:oleObj name="Equation" r:id="rId2" imgW="241200" imgH="152280" progId="Equation.DSMT4">
                    <p:embed/>
                    <p:pic>
                      <p:nvPicPr>
                        <p:cNvPr id="0" name="OLE substitute image"/>
                        <p:cNvPicPr/>
                        <p:nvPr/>
                      </p:nvPicPr>
                      <p:blipFill>
                        <a:blip r:embed="rId3"/>
                        <a:stretch>
                          <a:fillRect/>
                        </a:stretch>
                      </p:blipFill>
                      <p:spPr>
                        <a:xfrm>
                          <a:off x="2207568" y="1671328"/>
                          <a:ext cx="502944" cy="317649"/>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90840816"/>
                </p:ext>
              </p:extLst>
            </p:nvPr>
          </p:nvGraphicFramePr>
          <p:xfrm>
            <a:off x="4655840" y="1668557"/>
            <a:ext cx="502944" cy="317649"/>
          </p:xfrm>
          <a:graphic>
            <a:graphicData uri="http://schemas.openxmlformats.org/presentationml/2006/ole">
              <mc:AlternateContent>
                <mc:Choice xmlns:v="urn:schemas-microsoft-com:vml" Requires="v">
                  <p:oleObj spid="_x0000_s1129" name="Equation" r:id="rId4" imgW="241200" imgH="152280" progId="Equation.DSMT4">
                    <p:embed/>
                  </p:oleObj>
                </mc:Choice>
                <mc:Fallback>
                  <p:oleObj name="Equation" r:id="rId4" imgW="241200" imgH="152280" progId="Equation.DSMT4">
                    <p:embed/>
                    <p:pic>
                      <p:nvPicPr>
                        <p:cNvPr id="0" name="OLE substitute image"/>
                        <p:cNvPicPr/>
                        <p:nvPr/>
                      </p:nvPicPr>
                      <p:blipFill>
                        <a:blip r:embed="rId5"/>
                        <a:stretch>
                          <a:fillRect/>
                        </a:stretch>
                      </p:blipFill>
                      <p:spPr>
                        <a:xfrm>
                          <a:off x="4655840" y="1668557"/>
                          <a:ext cx="502944" cy="317649"/>
                        </a:xfrm>
                        <a:prstGeom prst="rect">
                          <a:avLst/>
                        </a:prstGeom>
                      </p:spPr>
                    </p:pic>
                  </p:oleObj>
                </mc:Fallback>
              </mc:AlternateContent>
            </a:graphicData>
          </a:graphic>
        </p:graphicFrame>
      </p:grpSp>
      <p:graphicFrame>
        <p:nvGraphicFramePr>
          <p:cNvPr id="9" name="对象 8"/>
          <p:cNvGraphicFramePr>
            <a:graphicFrameLocks noChangeAspect="1"/>
          </p:cNvGraphicFramePr>
          <p:nvPr>
            <p:extLst>
              <p:ext uri="{D42A27DB-BD31-4B8C-83A1-F6EECF244321}">
                <p14:modId xmlns:p14="http://schemas.microsoft.com/office/powerpoint/2010/main" val="2422763985"/>
              </p:ext>
            </p:extLst>
          </p:nvPr>
        </p:nvGraphicFramePr>
        <p:xfrm>
          <a:off x="4079775" y="2636911"/>
          <a:ext cx="1257571" cy="838381"/>
        </p:xfrm>
        <a:graphic>
          <a:graphicData uri="http://schemas.openxmlformats.org/presentationml/2006/ole">
            <mc:AlternateContent>
              <mc:Choice xmlns:v="urn:schemas-microsoft-com:vml" Requires="v">
                <p:oleObj spid="_x0000_s1130" name="Equation" r:id="rId6" imgW="571320" imgH="380880" progId="Equation.DSMT4">
                  <p:embed/>
                </p:oleObj>
              </mc:Choice>
              <mc:Fallback>
                <p:oleObj name="Equation" r:id="rId6" imgW="571320" imgH="380880" progId="Equation.DSMT4">
                  <p:embed/>
                  <p:pic>
                    <p:nvPicPr>
                      <p:cNvPr id="0" name="OLE substitute image"/>
                      <p:cNvPicPr/>
                      <p:nvPr/>
                    </p:nvPicPr>
                    <p:blipFill>
                      <a:blip r:embed="rId7"/>
                      <a:stretch>
                        <a:fillRect/>
                      </a:stretch>
                    </p:blipFill>
                    <p:spPr>
                      <a:xfrm>
                        <a:off x="4079775" y="2636911"/>
                        <a:ext cx="1257571" cy="838381"/>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227702904"/>
              </p:ext>
            </p:extLst>
          </p:nvPr>
        </p:nvGraphicFramePr>
        <p:xfrm>
          <a:off x="5774532" y="2636911"/>
          <a:ext cx="1257571" cy="838381"/>
        </p:xfrm>
        <a:graphic>
          <a:graphicData uri="http://schemas.openxmlformats.org/presentationml/2006/ole">
            <mc:AlternateContent>
              <mc:Choice xmlns:v="urn:schemas-microsoft-com:vml" Requires="v">
                <p:oleObj spid="_x0000_s1131" name="Equation" r:id="rId8" imgW="571320" imgH="380880" progId="Equation.DSMT4">
                  <p:embed/>
                </p:oleObj>
              </mc:Choice>
              <mc:Fallback>
                <p:oleObj name="Equation" r:id="rId8" imgW="571320" imgH="380880" progId="Equation.DSMT4">
                  <p:embed/>
                  <p:pic>
                    <p:nvPicPr>
                      <p:cNvPr id="0" name="OLE substitute image"/>
                      <p:cNvPicPr/>
                      <p:nvPr/>
                    </p:nvPicPr>
                    <p:blipFill>
                      <a:blip r:embed="rId9"/>
                      <a:stretch>
                        <a:fillRect/>
                      </a:stretch>
                    </p:blipFill>
                    <p:spPr>
                      <a:xfrm>
                        <a:off x="5774532" y="2636911"/>
                        <a:ext cx="1257571" cy="838381"/>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678141895"/>
              </p:ext>
            </p:extLst>
          </p:nvPr>
        </p:nvGraphicFramePr>
        <p:xfrm>
          <a:off x="3935760" y="4221088"/>
          <a:ext cx="4205267" cy="864096"/>
        </p:xfrm>
        <a:graphic>
          <a:graphicData uri="http://schemas.openxmlformats.org/presentationml/2006/ole">
            <mc:AlternateContent>
              <mc:Choice xmlns:v="urn:schemas-microsoft-com:vml" Requires="v">
                <p:oleObj spid="_x0000_s1132" name="Equation" r:id="rId10" imgW="1854000" imgH="380880" progId="Equation.DSMT4">
                  <p:embed/>
                </p:oleObj>
              </mc:Choice>
              <mc:Fallback>
                <p:oleObj name="Equation" r:id="rId10" imgW="1854000" imgH="380880" progId="Equation.DSMT4">
                  <p:embed/>
                  <p:pic>
                    <p:nvPicPr>
                      <p:cNvPr id="0" name="OLE substitute image"/>
                      <p:cNvPicPr/>
                      <p:nvPr/>
                    </p:nvPicPr>
                    <p:blipFill>
                      <a:blip r:embed="rId11"/>
                      <a:stretch>
                        <a:fillRect/>
                      </a:stretch>
                    </p:blipFill>
                    <p:spPr>
                      <a:xfrm>
                        <a:off x="3935760" y="4221088"/>
                        <a:ext cx="4205267" cy="864096"/>
                      </a:xfrm>
                      <a:prstGeom prst="rect">
                        <a:avLst/>
                      </a:prstGeom>
                    </p:spPr>
                  </p:pic>
                </p:oleObj>
              </mc:Fallback>
            </mc:AlternateContent>
          </a:graphicData>
        </a:graphic>
      </p:graphicFrame>
    </p:spTree>
    <p:extLst>
      <p:ext uri="{BB962C8B-B14F-4D97-AF65-F5344CB8AC3E}">
        <p14:creationId xmlns:p14="http://schemas.microsoft.com/office/powerpoint/2010/main" val="2403301083"/>
      </p:ext>
    </p:extLst>
  </p:cSld>
  <p:clrMapOvr>
    <a:masterClrMapping/>
  </p:clrMapOvr>
  <p:transition>
    <p:zoom dir="in"/>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圆角矩形 1"/>
          <p:cNvSpPr/>
          <p:nvPr/>
        </p:nvSpPr>
        <p:spPr>
          <a:xfrm>
            <a:off x="1702920" y="3789040"/>
            <a:ext cx="8785568" cy="2520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3" name="椭圆 2"/>
          <p:cNvSpPr/>
          <p:nvPr/>
        </p:nvSpPr>
        <p:spPr>
          <a:xfrm>
            <a:off x="2365138"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4" name="椭圆 3"/>
          <p:cNvSpPr/>
          <p:nvPr/>
        </p:nvSpPr>
        <p:spPr>
          <a:xfrm>
            <a:off x="7189676" y="3816040"/>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6" name="椭圆 14"/>
          <p:cNvSpPr/>
          <p:nvPr/>
        </p:nvSpPr>
        <p:spPr bwMode="auto">
          <a:xfrm>
            <a:off x="1496470" y="1439592"/>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bg1">
              <a:lumMod val="65000"/>
            </a:schemeClr>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7" name="TextBox 8"/>
          <p:cNvSpPr txBox="1"/>
          <p:nvPr/>
        </p:nvSpPr>
        <p:spPr>
          <a:xfrm>
            <a:off x="1586434"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第一节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8" name="TextBox 7"/>
          <p:cNvSpPr txBox="1"/>
          <p:nvPr/>
        </p:nvSpPr>
        <p:spPr>
          <a:xfrm>
            <a:off x="1584204" y="2060848"/>
            <a:ext cx="1714511"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概率基础</a:t>
            </a:r>
          </a:p>
        </p:txBody>
      </p:sp>
      <p:sp>
        <p:nvSpPr>
          <p:cNvPr id="9" name="TextBox 8"/>
          <p:cNvSpPr txBox="1"/>
          <p:nvPr/>
        </p:nvSpPr>
        <p:spPr>
          <a:xfrm>
            <a:off x="6411783" y="4221089"/>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第三节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11" name="椭圆 14"/>
          <p:cNvSpPr/>
          <p:nvPr/>
        </p:nvSpPr>
        <p:spPr bwMode="auto">
          <a:xfrm>
            <a:off x="6321006" y="1439592"/>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bg1">
              <a:lumMod val="65000"/>
            </a:schemeClr>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4" name="TextBox 13"/>
          <p:cNvSpPr txBox="1"/>
          <p:nvPr/>
        </p:nvSpPr>
        <p:spPr>
          <a:xfrm>
            <a:off x="6431368" y="1934249"/>
            <a:ext cx="1785950" cy="14219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连续型随机变量的概率分布</a:t>
            </a:r>
          </a:p>
        </p:txBody>
      </p:sp>
      <p:sp>
        <p:nvSpPr>
          <p:cNvPr id="17" name="椭圆 16"/>
          <p:cNvSpPr/>
          <p:nvPr/>
        </p:nvSpPr>
        <p:spPr>
          <a:xfrm>
            <a:off x="4822392"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18" name="椭圆 14"/>
          <p:cNvSpPr/>
          <p:nvPr/>
        </p:nvSpPr>
        <p:spPr bwMode="auto">
          <a:xfrm>
            <a:off x="3953724" y="1442384"/>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accent1"/>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19" name="TextBox 8"/>
          <p:cNvSpPr txBox="1"/>
          <p:nvPr/>
        </p:nvSpPr>
        <p:spPr>
          <a:xfrm>
            <a:off x="4043688"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第二节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20" name="TextBox 19"/>
          <p:cNvSpPr txBox="1"/>
          <p:nvPr/>
        </p:nvSpPr>
        <p:spPr>
          <a:xfrm>
            <a:off x="4041458" y="1988840"/>
            <a:ext cx="1714511" cy="14219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离散型随机变量的概率分布</a:t>
            </a:r>
          </a:p>
        </p:txBody>
      </p:sp>
      <p:sp>
        <p:nvSpPr>
          <p:cNvPr id="21" name="椭圆 20"/>
          <p:cNvSpPr/>
          <p:nvPr/>
        </p:nvSpPr>
        <p:spPr>
          <a:xfrm>
            <a:off x="9624392" y="3818832"/>
            <a:ext cx="197897" cy="1980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800"/>
          </a:p>
        </p:txBody>
      </p:sp>
      <p:sp>
        <p:nvSpPr>
          <p:cNvPr id="22" name="TextBox 21"/>
          <p:cNvSpPr txBox="1"/>
          <p:nvPr/>
        </p:nvSpPr>
        <p:spPr>
          <a:xfrm>
            <a:off x="8860055" y="4223881"/>
            <a:ext cx="175530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65000"/>
                    <a:lumOff val="35000"/>
                  </a:schemeClr>
                </a:solidFill>
                <a:latin typeface="专业字体设计服务/WWW.ZTSGC.COM/"/>
                <a:ea typeface="微软雅黑" pitchFamily="34" charset="-122"/>
              </a:rPr>
              <a:t>第四节</a:t>
            </a:r>
            <a:endParaRPr lang="zh-CN" altLang="en-US" sz="2400" b="1">
              <a:solidFill>
                <a:schemeClr val="tx1">
                  <a:lumMod val="65000"/>
                  <a:lumOff val="35000"/>
                </a:schemeClr>
              </a:solidFill>
              <a:latin typeface="专业字体设计服务/WWW.ZTSGC.COM/"/>
              <a:ea typeface="微软雅黑" pitchFamily="34" charset="-122"/>
            </a:endParaRPr>
          </a:p>
        </p:txBody>
      </p:sp>
      <p:sp>
        <p:nvSpPr>
          <p:cNvPr id="23" name="椭圆 14"/>
          <p:cNvSpPr/>
          <p:nvPr/>
        </p:nvSpPr>
        <p:spPr bwMode="auto">
          <a:xfrm>
            <a:off x="8769278" y="1442384"/>
            <a:ext cx="1935234" cy="2475449"/>
          </a:xfrm>
          <a:custGeom>
            <a:gdLst>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 name="connsiteX10" fmla="*/ 59325 w 683568"/>
              <a:gd name="connsiteY10" fmla="*/ 534035 h 864094"/>
              <a:gd name="connsiteX11" fmla="*/ 0 w 683568"/>
              <a:gd name="connsiteY11" fmla="*/ 341784 h 864094"/>
              <a:gd name="connsiteX12" fmla="*/ 341784 w 683568"/>
              <a:gd name="connsiteY12" fmla="*/ 0 h 864094"/>
              <a:gd name="connsiteX13" fmla="*/ 341784 w 683568"/>
              <a:gd name="connsiteY13" fmla="*/ 0 h 8640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bg1">
              <a:lumMod val="65000"/>
            </a:schemeClr>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fontAlgn="auto">
              <a:spcBef>
                <a:spcPct val="0"/>
              </a:spcBef>
              <a:spcAft>
                <a:spcPct val="0"/>
              </a:spcAft>
              <a:defRPr/>
            </a:pPr>
            <a:endParaRPr lang="zh-CN" altLang="en-US" sz="1800"/>
          </a:p>
        </p:txBody>
      </p:sp>
      <p:sp>
        <p:nvSpPr>
          <p:cNvPr id="24" name="TextBox 23"/>
          <p:cNvSpPr txBox="1"/>
          <p:nvPr/>
        </p:nvSpPr>
        <p:spPr>
          <a:xfrm>
            <a:off x="8879640" y="1994939"/>
            <a:ext cx="1785950"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b="1">
                <a:solidFill>
                  <a:schemeClr val="bg1"/>
                </a:solidFill>
                <a:latin typeface="微软雅黑" pitchFamily="34" charset="-122"/>
                <a:ea typeface="微软雅黑" pitchFamily="34" charset="-122"/>
              </a:rPr>
              <a:t>极限定理</a:t>
            </a:r>
          </a:p>
        </p:txBody>
      </p:sp>
    </p:spTree>
    <p:extLst>
      <p:ext uri="{BB962C8B-B14F-4D97-AF65-F5344CB8AC3E}">
        <p14:creationId xmlns:p14="http://schemas.microsoft.com/office/powerpoint/2010/main" val="1994205919"/>
      </p:ext>
    </p:extLst>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75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dur="500" fill="hold" grpId="0" nodeType="withEffect">
                                  <p:stCondLst>
                                    <p:cond delay="1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dur="750" fill="hold" grpId="0" nodeType="withEffect">
                                  <p:stCondLst>
                                    <p:cond delay="3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dur="500" fill="hold" grpId="0" nodeType="withEffect">
                                  <p:stCondLst>
                                    <p:cond delay="3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anim calcmode="lin" valueType="num">
                                      <p:cBhvr>
                                        <p:cTn id="28" dur="500" fill="hold"/>
                                        <p:tgtEl>
                                          <p:spTgt spid="20"/>
                                        </p:tgtEl>
                                        <p:attrNameLst>
                                          <p:attrName>ppt_x</p:attrName>
                                        </p:attrNameLst>
                                      </p:cBhvr>
                                      <p:tavLst>
                                        <p:tav tm="0">
                                          <p:val>
                                            <p:strVal val="#ppt_x"/>
                                          </p:val>
                                        </p:tav>
                                        <p:tav tm="100000">
                                          <p:val>
                                            <p:strVal val="#ppt_x"/>
                                          </p:val>
                                        </p:tav>
                                      </p:tavLst>
                                    </p:anim>
                                    <p:anim calcmode="lin" valueType="num">
                                      <p:cBhvr>
                                        <p:cTn id="29" dur="500" fill="hold"/>
                                        <p:tgtEl>
                                          <p:spTgt spid="20"/>
                                        </p:tgtEl>
                                        <p:attrNameLst>
                                          <p:attrName>ppt_y</p:attrName>
                                        </p:attrNameLst>
                                      </p:cBhvr>
                                      <p:tavLst>
                                        <p:tav tm="0">
                                          <p:val>
                                            <p:strVal val="#ppt_y+.1"/>
                                          </p:val>
                                        </p:tav>
                                        <p:tav tm="100000">
                                          <p:val>
                                            <p:strVal val="#ppt_y"/>
                                          </p:val>
                                        </p:tav>
                                      </p:tavLst>
                                    </p:anim>
                                  </p:childTnLst>
                                </p:cTn>
                              </p:par>
                              <p:par>
                                <p:cTn id="30" presetID="47" presetClass="entr" presetSubtype="0" dur="750" fill="hold" grpId="0" nodeType="withEffect">
                                  <p:stCondLst>
                                    <p:cond delay="3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anim calcmode="lin" valueType="num">
                                      <p:cBhvr>
                                        <p:cTn id="33" dur="750" fill="hold"/>
                                        <p:tgtEl>
                                          <p:spTgt spid="19"/>
                                        </p:tgtEl>
                                        <p:attrNameLst>
                                          <p:attrName>ppt_x</p:attrName>
                                        </p:attrNameLst>
                                      </p:cBhvr>
                                      <p:tavLst>
                                        <p:tav tm="0">
                                          <p:val>
                                            <p:strVal val="#ppt_x"/>
                                          </p:val>
                                        </p:tav>
                                        <p:tav tm="100000">
                                          <p:val>
                                            <p:strVal val="#ppt_x"/>
                                          </p:val>
                                        </p:tav>
                                      </p:tavLst>
                                    </p:anim>
                                    <p:anim calcmode="lin" valueType="num">
                                      <p:cBhvr>
                                        <p:cTn id="34" dur="75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dur="500" fill="hold" grpId="0" nodeType="withEffect">
                                  <p:stCondLst>
                                    <p:cond delay="3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anim calcmode="lin" valueType="num">
                                      <p:cBhvr>
                                        <p:cTn id="38" dur="500" fill="hold"/>
                                        <p:tgtEl>
                                          <p:spTgt spid="24"/>
                                        </p:tgtEl>
                                        <p:attrNameLst>
                                          <p:attrName>ppt_x</p:attrName>
                                        </p:attrNameLst>
                                      </p:cBhvr>
                                      <p:tavLst>
                                        <p:tav tm="0">
                                          <p:val>
                                            <p:strVal val="#ppt_x"/>
                                          </p:val>
                                        </p:tav>
                                        <p:tav tm="100000">
                                          <p:val>
                                            <p:strVal val="#ppt_x"/>
                                          </p:val>
                                        </p:tav>
                                      </p:tavLst>
                                    </p:anim>
                                    <p:anim calcmode="lin" valueType="num">
                                      <p:cBhvr>
                                        <p:cTn id="39" dur="500" fill="hold"/>
                                        <p:tgtEl>
                                          <p:spTgt spid="24"/>
                                        </p:tgtEl>
                                        <p:attrNameLst>
                                          <p:attrName>ppt_y</p:attrName>
                                        </p:attrNameLst>
                                      </p:cBhvr>
                                      <p:tavLst>
                                        <p:tav tm="0">
                                          <p:val>
                                            <p:strVal val="#ppt_y+.1"/>
                                          </p:val>
                                        </p:tav>
                                        <p:tav tm="100000">
                                          <p:val>
                                            <p:strVal val="#ppt_y"/>
                                          </p:val>
                                        </p:tav>
                                      </p:tavLst>
                                    </p:anim>
                                  </p:childTnLst>
                                </p:cTn>
                              </p:par>
                              <p:par>
                                <p:cTn id="40" presetID="47" presetClass="entr" presetSubtype="0" dur="750" fill="hold" grpId="0" nodeType="withEffect">
                                  <p:stCondLst>
                                    <p:cond delay="3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750"/>
                                        <p:tgtEl>
                                          <p:spTgt spid="22"/>
                                        </p:tgtEl>
                                      </p:cBhvr>
                                    </p:animEffect>
                                    <p:anim calcmode="lin" valueType="num">
                                      <p:cBhvr>
                                        <p:cTn id="43" dur="750" fill="hold"/>
                                        <p:tgtEl>
                                          <p:spTgt spid="22"/>
                                        </p:tgtEl>
                                        <p:attrNameLst>
                                          <p:attrName>ppt_x</p:attrName>
                                        </p:attrNameLst>
                                      </p:cBhvr>
                                      <p:tavLst>
                                        <p:tav tm="0">
                                          <p:val>
                                            <p:strVal val="#ppt_x"/>
                                          </p:val>
                                        </p:tav>
                                        <p:tav tm="100000">
                                          <p:val>
                                            <p:strVal val="#ppt_x"/>
                                          </p:val>
                                        </p:tav>
                                      </p:tavLst>
                                    </p:anim>
                                    <p:anim calcmode="lin" valueType="num">
                                      <p:cBhvr>
                                        <p:cTn id="44" dur="7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4" grpId="0"/>
      <p:bldP spid="19" grpId="0"/>
      <p:bldP spid="20" grpId="0"/>
      <p:bldP spid="22" grpId="0"/>
      <p:bldP spid="24" grpId="0"/>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095340" y="1000108"/>
            <a:ext cx="2031325"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b="1" smtClean="0">
                <a:solidFill>
                  <a:srgbClr val="0066FF"/>
                </a:solidFill>
                <a:latin typeface="微软雅黑" pitchFamily="34" charset="-122"/>
                <a:ea typeface="微软雅黑" pitchFamily="34" charset="-122"/>
              </a:rPr>
              <a:t>一、</a:t>
            </a:r>
            <a:r>
              <a:rPr lang="zh-CN" altLang="en-US" sz="2400" b="1">
                <a:solidFill>
                  <a:srgbClr val="0066FF"/>
                </a:solidFill>
                <a:latin typeface="微软雅黑" pitchFamily="34" charset="-122"/>
                <a:ea typeface="微软雅黑" pitchFamily="34" charset="-122"/>
              </a:rPr>
              <a:t>随机变量</a:t>
            </a:r>
            <a:endParaRPr lang="zh-CN" altLang="en-US" sz="2400" b="1" smtClean="0">
              <a:solidFill>
                <a:srgbClr val="0066FF"/>
              </a:solidFill>
              <a:latin typeface="微软雅黑" pitchFamily="34" charset="-122"/>
              <a:ea typeface="微软雅黑" pitchFamily="34" charset="-122"/>
            </a:endParaRPr>
          </a:p>
        </p:txBody>
      </p:sp>
      <p:sp>
        <p:nvSpPr>
          <p:cNvPr id="3" name="MH_SubTitle_1"/>
          <p:cNvSpPr>
            <a:spLocks noChangeArrowheads="1"/>
          </p:cNvSpPr>
          <p:nvPr>
            <p:custDataLst>
              <p:tags r:id="rId2"/>
            </p:custDataLst>
          </p:nvPr>
        </p:nvSpPr>
        <p:spPr bwMode="auto">
          <a:xfrm>
            <a:off x="1881158" y="3211761"/>
            <a:ext cx="3499200" cy="398463"/>
          </a:xfrm>
          <a:prstGeom prst="parallelogram">
            <a:avLst>
              <a:gd name="adj" fmla="val 20381"/>
            </a:avLst>
          </a:prstGeom>
          <a:solidFill>
            <a:schemeClr val="accent1"/>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solidFill>
                  <a:schemeClr val="bg1"/>
                </a:solidFill>
                <a:latin typeface="微软雅黑" pitchFamily="34" charset="-122"/>
                <a:ea typeface="微软雅黑" pitchFamily="34" charset="-122"/>
              </a:rPr>
              <a:t>随机变量的数量化</a:t>
            </a:r>
          </a:p>
        </p:txBody>
      </p:sp>
      <p:sp>
        <p:nvSpPr>
          <p:cNvPr id="4" name="MH_Other_1"/>
          <p:cNvSpPr txBox="1">
            <a:spLocks noChangeArrowheads="1"/>
          </p:cNvSpPr>
          <p:nvPr>
            <p:custDataLst>
              <p:tags r:id="rId3"/>
            </p:custDataLst>
          </p:nvPr>
        </p:nvSpPr>
        <p:spPr bwMode="auto">
          <a:xfrm>
            <a:off x="1089514" y="2660898"/>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1"/>
                </a:solidFill>
                <a:latin typeface="Elephant" pitchFamily="18" charset="0"/>
                <a:cs typeface="Aharoni" pitchFamily="2" charset="-79"/>
              </a:rPr>
              <a:t>1</a:t>
            </a:r>
            <a:endParaRPr lang="zh-CN" altLang="en-US" sz="8800" i="1">
              <a:solidFill>
                <a:schemeClr val="accent1"/>
              </a:solidFill>
              <a:latin typeface="Elephant" pitchFamily="18" charset="0"/>
              <a:cs typeface="Aharoni" pitchFamily="2" charset="-79"/>
            </a:endParaRPr>
          </a:p>
        </p:txBody>
      </p:sp>
      <p:sp>
        <p:nvSpPr>
          <p:cNvPr id="5" name="矩形 4"/>
          <p:cNvSpPr/>
          <p:nvPr/>
        </p:nvSpPr>
        <p:spPr>
          <a:xfrm>
            <a:off x="1023902" y="4171869"/>
            <a:ext cx="5504146"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tabLst>
                <a:tab pos="506413"/>
              </a:tabLst>
              <a:defRPr/>
            </a:pPr>
            <a:r>
              <a:rPr lang="zh-CN" altLang="en-US" b="1">
                <a:solidFill>
                  <a:srgbClr val="5F5E5C"/>
                </a:solidFill>
                <a:latin typeface="微软雅黑" pitchFamily="34" charset="-122"/>
                <a:ea typeface="微软雅黑" pitchFamily="34" charset="-122"/>
              </a:rPr>
              <a:t>在许多随机试验中，试验的结果可以直接用一个数值来表示，不同的结果对应着不同的</a:t>
            </a:r>
            <a:r>
              <a:rPr lang="zh-CN" altLang="en-US" b="1" smtClean="0">
                <a:solidFill>
                  <a:srgbClr val="5F5E5C"/>
                </a:solidFill>
                <a:latin typeface="微软雅黑" pitchFamily="34" charset="-122"/>
                <a:ea typeface="微软雅黑" pitchFamily="34" charset="-122"/>
              </a:rPr>
              <a:t>数值。有些</a:t>
            </a:r>
            <a:r>
              <a:rPr lang="zh-CN" altLang="en-US" b="1">
                <a:solidFill>
                  <a:srgbClr val="5F5E5C"/>
                </a:solidFill>
                <a:latin typeface="微软雅黑" pitchFamily="34" charset="-122"/>
                <a:ea typeface="微软雅黑" pitchFamily="34" charset="-122"/>
              </a:rPr>
              <a:t>随机现象中，随机事件与实数之间虽然</a:t>
            </a:r>
            <a:r>
              <a:rPr lang="zh-CN" altLang="en-US" b="1" smtClean="0">
                <a:solidFill>
                  <a:srgbClr val="5F5E5C"/>
                </a:solidFill>
                <a:latin typeface="微软雅黑" pitchFamily="34" charset="-122"/>
                <a:ea typeface="微软雅黑" pitchFamily="34" charset="-122"/>
              </a:rPr>
              <a:t>没有那种</a:t>
            </a:r>
            <a:r>
              <a:rPr lang="zh-CN" altLang="en-US" b="1">
                <a:solidFill>
                  <a:srgbClr val="5F5E5C"/>
                </a:solidFill>
                <a:latin typeface="微软雅黑" pitchFamily="34" charset="-122"/>
                <a:ea typeface="微软雅黑" pitchFamily="34" charset="-122"/>
              </a:rPr>
              <a:t>数字联系，但常常可以人为引进变量给它建立起一个对应关系，这样，就可以把随机事件数量化了。</a:t>
            </a:r>
            <a:endParaRPr lang="zh-CN" altLang="en-US" b="1" smtClean="0">
              <a:solidFill>
                <a:srgbClr val="5F5E5C"/>
              </a:solidFill>
              <a:latin typeface="微软雅黑" pitchFamily="34" charset="-122"/>
              <a:ea typeface="微软雅黑" pitchFamily="34" charset="-122"/>
            </a:endParaRPr>
          </a:p>
        </p:txBody>
      </p:sp>
      <p:sp>
        <p:nvSpPr>
          <p:cNvPr id="7" name="MH_SubTitle_1"/>
          <p:cNvSpPr/>
          <p:nvPr>
            <p:custDataLst>
              <p:tags r:id="rId4"/>
            </p:custDataLst>
          </p:nvPr>
        </p:nvSpPr>
        <p:spPr>
          <a:xfrm>
            <a:off x="1881158" y="1643050"/>
            <a:ext cx="1982594" cy="5619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rgbClr val="3B79CE"/>
                </a:solidFill>
                <a:latin typeface="微软雅黑" pitchFamily="34" charset="-122"/>
                <a:ea typeface="微软雅黑" pitchFamily="34" charset="-122"/>
              </a:rPr>
              <a:t>  相关</a:t>
            </a:r>
            <a:r>
              <a:rPr lang="zh-CN" altLang="en-US" sz="2300" b="1">
                <a:solidFill>
                  <a:srgbClr val="3B79CE"/>
                </a:solidFill>
                <a:latin typeface="微软雅黑" pitchFamily="34" charset="-122"/>
                <a:ea typeface="微软雅黑" pitchFamily="34" charset="-122"/>
              </a:rPr>
              <a:t>概念</a:t>
            </a:r>
          </a:p>
        </p:txBody>
      </p:sp>
      <p:sp>
        <p:nvSpPr>
          <p:cNvPr id="8" name="MH_Other_1"/>
          <p:cNvSpPr/>
          <p:nvPr>
            <p:custDataLst>
              <p:tags r:id="rId5"/>
            </p:custDataLst>
          </p:nvPr>
        </p:nvSpPr>
        <p:spPr>
          <a:xfrm>
            <a:off x="1023902" y="1643050"/>
            <a:ext cx="1258525"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（一）</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10" name="圆角矩形 9"/>
          <p:cNvSpPr/>
          <p:nvPr/>
        </p:nvSpPr>
        <p:spPr>
          <a:xfrm>
            <a:off x="6953256" y="1052736"/>
            <a:ext cx="4929222" cy="1924266"/>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pSp>
        <p:nvGrpSpPr>
          <p:cNvPr id="13" name="组合 12"/>
          <p:cNvGrpSpPr/>
          <p:nvPr/>
        </p:nvGrpSpPr>
        <p:grpSpPr>
          <a:xfrm>
            <a:off x="7024694" y="1130570"/>
            <a:ext cx="4786346" cy="1705403"/>
            <a:chOff x="7024694" y="1006504"/>
            <a:chExt cx="4786346" cy="1705403"/>
          </a:xfrm>
        </p:grpSpPr>
        <p:sp>
          <p:nvSpPr>
            <p:cNvPr id="9" name="矩形 8"/>
            <p:cNvSpPr/>
            <p:nvPr/>
          </p:nvSpPr>
          <p:spPr>
            <a:xfrm>
              <a:off x="7024694" y="1006504"/>
              <a:ext cx="4786346" cy="17054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【例</a:t>
              </a:r>
              <a:r>
                <a:rPr lang="zh-CN" altLang="en-US" b="1" smtClean="0">
                  <a:solidFill>
                    <a:srgbClr val="3B79CE"/>
                  </a:solidFill>
                  <a:latin typeface="微软雅黑" pitchFamily="34" charset="-122"/>
                  <a:ea typeface="微软雅黑" pitchFamily="34" charset="-122"/>
                </a:rPr>
                <a:t>如</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抛掷一枚硬币，它的可能结果为“出现正面”或“出现反面”。我们引进变量</a:t>
              </a:r>
              <a:r>
                <a:rPr lang="en-US" altLang="zh-CN">
                  <a:latin typeface="微软雅黑" pitchFamily="34" charset="-122"/>
                  <a:ea typeface="微软雅黑" pitchFamily="34" charset="-122"/>
                </a:rPr>
                <a:t>W</a:t>
              </a:r>
              <a:r>
                <a:rPr lang="zh-CN" altLang="en-US">
                  <a:latin typeface="微软雅黑" pitchFamily="34" charset="-122"/>
                  <a:ea typeface="微软雅黑" pitchFamily="34" charset="-122"/>
                </a:rPr>
                <a:t>，</a:t>
              </a:r>
              <a:r>
                <a:rPr lang="zh-CN" altLang="en-US" smtClean="0">
                  <a:latin typeface="微软雅黑" pitchFamily="34" charset="-122"/>
                  <a:ea typeface="微软雅黑" pitchFamily="34" charset="-122"/>
                </a:rPr>
                <a:t>用             表示</a:t>
              </a:r>
              <a:r>
                <a:rPr lang="zh-CN" altLang="en-US">
                  <a:latin typeface="微软雅黑" pitchFamily="34" charset="-122"/>
                  <a:ea typeface="微软雅黑" pitchFamily="34" charset="-122"/>
                </a:rPr>
                <a:t>“出现正面”，</a:t>
              </a:r>
              <a:r>
                <a:rPr lang="zh-CN" altLang="en-US" smtClean="0">
                  <a:latin typeface="微软雅黑" pitchFamily="34" charset="-122"/>
                  <a:ea typeface="微软雅黑" pitchFamily="34" charset="-122"/>
                </a:rPr>
                <a:t>用            表示</a:t>
              </a:r>
              <a:r>
                <a:rPr lang="zh-CN" altLang="en-US">
                  <a:latin typeface="微软雅黑" pitchFamily="34" charset="-122"/>
                  <a:ea typeface="微软雅黑" pitchFamily="34" charset="-122"/>
                </a:rPr>
                <a:t>“出现反面”</a:t>
              </a:r>
              <a:r>
                <a:rPr lang="zh-CN" altLang="en-US" smtClean="0">
                  <a:latin typeface="微软雅黑" pitchFamily="34" charset="-122"/>
                  <a:ea typeface="微软雅黑" pitchFamily="34" charset="-122"/>
                </a:rPr>
                <a:t>。</a:t>
              </a:r>
              <a:endParaRPr lang="en-US" altLang="zh-CN">
                <a:latin typeface="微软雅黑" pitchFamily="34" charset="-122"/>
                <a:ea typeface="微软雅黑" pitchFamily="34" charset="-122"/>
              </a:endParaRPr>
            </a:p>
          </p:txBody>
        </p:sp>
        <p:graphicFrame>
          <p:nvGraphicFramePr>
            <p:cNvPr id="11" name="对象 10"/>
            <p:cNvGraphicFramePr>
              <a:graphicFrameLocks noChangeAspect="1"/>
            </p:cNvGraphicFramePr>
            <p:nvPr>
              <p:extLst>
                <p:ext uri="{D42A27DB-BD31-4B8C-83A1-F6EECF244321}">
                  <p14:modId xmlns:p14="http://schemas.microsoft.com/office/powerpoint/2010/main" val="2974453316"/>
                </p:ext>
              </p:extLst>
            </p:nvPr>
          </p:nvGraphicFramePr>
          <p:xfrm>
            <a:off x="7392144" y="1949797"/>
            <a:ext cx="792088" cy="339466"/>
          </p:xfrm>
          <a:graphic>
            <a:graphicData uri="http://schemas.openxmlformats.org/presentationml/2006/ole">
              <mc:AlternateContent>
                <mc:Choice xmlns:v="urn:schemas-microsoft-com:vml" Requires="v">
                  <p:oleObj spid="_x0000_s1133" name="Equation" r:id="rId6" imgW="444240" imgH="190440" progId="Equation.DSMT4">
                    <p:embed/>
                  </p:oleObj>
                </mc:Choice>
                <mc:Fallback>
                  <p:oleObj name="Equation" r:id="rId6" imgW="444240" imgH="190440" progId="Equation.DSMT4">
                    <p:embed/>
                    <p:pic>
                      <p:nvPicPr>
                        <p:cNvPr id="0" name="OLE substitute image"/>
                        <p:cNvPicPr/>
                        <p:nvPr/>
                      </p:nvPicPr>
                      <p:blipFill>
                        <a:blip r:embed="rId7"/>
                        <a:stretch>
                          <a:fillRect/>
                        </a:stretch>
                      </p:blipFill>
                      <p:spPr>
                        <a:xfrm>
                          <a:off x="7392144" y="1949797"/>
                          <a:ext cx="792088" cy="339466"/>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3447863653"/>
                </p:ext>
              </p:extLst>
            </p:nvPr>
          </p:nvGraphicFramePr>
          <p:xfrm>
            <a:off x="10488488" y="1902715"/>
            <a:ext cx="864096" cy="360040"/>
          </p:xfrm>
          <a:graphic>
            <a:graphicData uri="http://schemas.openxmlformats.org/presentationml/2006/ole">
              <mc:AlternateContent>
                <mc:Choice xmlns:v="urn:schemas-microsoft-com:vml" Requires="v">
                  <p:oleObj spid="_x0000_s1134" name="Equation" r:id="rId8" imgW="457200" imgH="190440" progId="Equation.DSMT4">
                    <p:embed/>
                  </p:oleObj>
                </mc:Choice>
                <mc:Fallback>
                  <p:oleObj name="Equation" r:id="rId8" imgW="457200" imgH="190440" progId="Equation.DSMT4">
                    <p:embed/>
                    <p:pic>
                      <p:nvPicPr>
                        <p:cNvPr id="0" name="OLE substitute image"/>
                        <p:cNvPicPr/>
                        <p:nvPr/>
                      </p:nvPicPr>
                      <p:blipFill>
                        <a:blip r:embed="rId9"/>
                        <a:stretch>
                          <a:fillRect/>
                        </a:stretch>
                      </p:blipFill>
                      <p:spPr>
                        <a:xfrm>
                          <a:off x="10488488" y="1902715"/>
                          <a:ext cx="864096" cy="360040"/>
                        </a:xfrm>
                        <a:prstGeom prst="rect">
                          <a:avLst/>
                        </a:prstGeom>
                      </p:spPr>
                    </p:pic>
                  </p:oleObj>
                </mc:Fallback>
              </mc:AlternateContent>
            </a:graphicData>
          </a:graphic>
        </p:graphicFrame>
      </p:grpSp>
      <p:pic>
        <p:nvPicPr>
          <p:cNvPr id="365571" name="Picture 3"/>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6953256" y="3265288"/>
            <a:ext cx="5225763" cy="3592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mc:Choice xmlns:p14="http://schemas.microsoft.com/office/powerpoint/2010/main" Requires="p14">
      <p:transition spd="slow" p14:dur="1600">
        <p14:gallery dir="l"/>
      </p:transition>
    </mc:Choice>
    <mc:Fallback>
      <p:transition spd="slow">
        <p:fade/>
      </p:transition>
    </mc:Fallback>
  </mc:AlternateConten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MH_SubTitle_2"/>
          <p:cNvSpPr>
            <a:spLocks noChangeArrowheads="1"/>
          </p:cNvSpPr>
          <p:nvPr>
            <p:custDataLst>
              <p:tags r:id="rId2"/>
            </p:custDataLst>
          </p:nvPr>
        </p:nvSpPr>
        <p:spPr bwMode="auto">
          <a:xfrm>
            <a:off x="1809720" y="1357298"/>
            <a:ext cx="3499200" cy="396875"/>
          </a:xfrm>
          <a:prstGeom prst="parallelogram">
            <a:avLst>
              <a:gd name="adj" fmla="val 20454"/>
            </a:avLst>
          </a:prstGeom>
          <a:solidFill>
            <a:schemeClr val="accent2"/>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bg1"/>
                </a:solidFill>
                <a:latin typeface="微软雅黑" pitchFamily="34" charset="-122"/>
                <a:ea typeface="微软雅黑" pitchFamily="34" charset="-122"/>
              </a:rPr>
              <a:t>随机变量的定义</a:t>
            </a:r>
            <a:endParaRPr lang="da-DK" altLang="zh-CN" b="1">
              <a:solidFill>
                <a:schemeClr val="bg1"/>
              </a:solidFill>
              <a:latin typeface="微软雅黑" pitchFamily="34" charset="-122"/>
              <a:ea typeface="微软雅黑" pitchFamily="34" charset="-122"/>
            </a:endParaRPr>
          </a:p>
        </p:txBody>
      </p:sp>
      <p:sp>
        <p:nvSpPr>
          <p:cNvPr id="3" name="MH_Other_2"/>
          <p:cNvSpPr txBox="1">
            <a:spLocks noChangeArrowheads="1"/>
          </p:cNvSpPr>
          <p:nvPr>
            <p:custDataLst>
              <p:tags r:id="rId3"/>
            </p:custDataLst>
          </p:nvPr>
        </p:nvSpPr>
        <p:spPr bwMode="auto">
          <a:xfrm>
            <a:off x="982092" y="803259"/>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2"/>
                </a:solidFill>
                <a:latin typeface="Elephant" pitchFamily="18" charset="0"/>
                <a:cs typeface="Aharoni" pitchFamily="2" charset="-79"/>
              </a:rPr>
              <a:t>2</a:t>
            </a:r>
            <a:endParaRPr lang="zh-CN" altLang="en-US" sz="8800" i="1">
              <a:solidFill>
                <a:schemeClr val="accent2"/>
              </a:solidFill>
              <a:latin typeface="Elephant" pitchFamily="18" charset="0"/>
              <a:cs typeface="Aharoni" pitchFamily="2" charset="-79"/>
            </a:endParaRPr>
          </a:p>
        </p:txBody>
      </p:sp>
      <p:sp>
        <p:nvSpPr>
          <p:cNvPr id="24" name="MH_Text_1"/>
          <p:cNvSpPr/>
          <p:nvPr>
            <p:custDataLst>
              <p:tags r:id="rId4"/>
            </p:custDataLst>
          </p:nvPr>
        </p:nvSpPr>
        <p:spPr>
          <a:xfrm>
            <a:off x="1843661" y="2060848"/>
            <a:ext cx="9182701" cy="2237325"/>
          </a:xfrm>
          <a:custGeom>
            <a:gdLst>
              <a:gd name="connsiteX0" fmla="*/ 433137 w 5688632"/>
              <a:gd name="connsiteY0" fmla="*/ 12032 h 2053062"/>
              <a:gd name="connsiteX1" fmla="*/ 5688632 w 5688632"/>
              <a:gd name="connsiteY1" fmla="*/ 0 h 2053062"/>
              <a:gd name="connsiteX2" fmla="*/ 5688632 w 5688632"/>
              <a:gd name="connsiteY2" fmla="*/ 2053062 h 2053062"/>
              <a:gd name="connsiteX3" fmla="*/ 0 w 5688632"/>
              <a:gd name="connsiteY3" fmla="*/ 2053062 h 2053062"/>
              <a:gd name="connsiteX4" fmla="*/ 433137 w 5688632"/>
              <a:gd name="connsiteY4" fmla="*/ 12032 h 2053062"/>
            </a:gdLst>
            <a:cxnLst>
              <a:cxn ang="0">
                <a:pos x="connsiteX0" y="connsiteY0"/>
              </a:cxn>
              <a:cxn ang="0">
                <a:pos x="connsiteX1" y="connsiteY1"/>
              </a:cxn>
              <a:cxn ang="0">
                <a:pos x="connsiteX2" y="connsiteY2"/>
              </a:cxn>
              <a:cxn ang="0">
                <a:pos x="connsiteX3" y="connsiteY3"/>
              </a:cxn>
              <a:cxn ang="0">
                <a:pos x="connsiteX4" y="connsiteY4"/>
              </a:cxn>
            </a:cxnLst>
            <a:rect l="l" t="t" r="r" b="b"/>
            <a:pathLst>
              <a:path w="5688632" h="2053062">
                <a:moveTo>
                  <a:pt x="433137" y="12032"/>
                </a:moveTo>
                <a:lnTo>
                  <a:pt x="5688632" y="0"/>
                </a:lnTo>
                <a:lnTo>
                  <a:pt x="5688632" y="2053062"/>
                </a:lnTo>
                <a:lnTo>
                  <a:pt x="0" y="2053062"/>
                </a:lnTo>
                <a:lnTo>
                  <a:pt x="433137" y="12032"/>
                </a:lnTo>
                <a:close/>
              </a:path>
            </a:pathLst>
          </a:custGeom>
          <a:solidFill>
            <a:schemeClr val="accent2">
              <a:lumMod val="20000"/>
              <a:lumOff val="80000"/>
            </a:schemeClr>
          </a:solidFill>
          <a:ln w="25400" cap="flat" cmpd="sng" algn="ctr">
            <a:noFill/>
            <a:prstDash val="solid"/>
          </a:ln>
          <a:effectLst/>
        </p:spPr>
        <p:txBody>
          <a:bodyPr lIns="1620000" tIns="46800" rIns="72000" bIns="4680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tabLst>
                <a:tab pos="506413"/>
              </a:tabLst>
              <a:defRPr/>
            </a:pPr>
            <a:endParaRPr lang="zh-CN" altLang="en-US" sz="1600" b="1">
              <a:solidFill>
                <a:srgbClr val="5F5E5C"/>
              </a:solidFill>
              <a:latin typeface="微软雅黑" pitchFamily="34" charset="-122"/>
              <a:ea typeface="微软雅黑" pitchFamily="34" charset="-122"/>
            </a:endParaRPr>
          </a:p>
        </p:txBody>
      </p:sp>
      <p:sp>
        <p:nvSpPr>
          <p:cNvPr id="25" name="MH_Text_2"/>
          <p:cNvSpPr/>
          <p:nvPr>
            <p:custDataLst>
              <p:tags r:id="rId5"/>
            </p:custDataLst>
          </p:nvPr>
        </p:nvSpPr>
        <p:spPr>
          <a:xfrm>
            <a:off x="1843661" y="4756105"/>
            <a:ext cx="6343991" cy="1265183"/>
          </a:xfrm>
          <a:custGeom>
            <a:gdLst>
              <a:gd name="connsiteX0" fmla="*/ 433137 w 5688632"/>
              <a:gd name="connsiteY0" fmla="*/ 12032 h 2053062"/>
              <a:gd name="connsiteX1" fmla="*/ 5688632 w 5688632"/>
              <a:gd name="connsiteY1" fmla="*/ 0 h 2053062"/>
              <a:gd name="connsiteX2" fmla="*/ 5688632 w 5688632"/>
              <a:gd name="connsiteY2" fmla="*/ 2053062 h 2053062"/>
              <a:gd name="connsiteX3" fmla="*/ 0 w 5688632"/>
              <a:gd name="connsiteY3" fmla="*/ 2053062 h 2053062"/>
              <a:gd name="connsiteX4" fmla="*/ 433137 w 5688632"/>
              <a:gd name="connsiteY4" fmla="*/ 12032 h 2053062"/>
            </a:gdLst>
            <a:cxnLst>
              <a:cxn ang="0">
                <a:pos x="connsiteX0" y="connsiteY0"/>
              </a:cxn>
              <a:cxn ang="0">
                <a:pos x="connsiteX1" y="connsiteY1"/>
              </a:cxn>
              <a:cxn ang="0">
                <a:pos x="connsiteX2" y="connsiteY2"/>
              </a:cxn>
              <a:cxn ang="0">
                <a:pos x="connsiteX3" y="connsiteY3"/>
              </a:cxn>
              <a:cxn ang="0">
                <a:pos x="connsiteX4" y="connsiteY4"/>
              </a:cxn>
            </a:cxnLst>
            <a:rect l="l" t="t" r="r" b="b"/>
            <a:pathLst>
              <a:path w="5688632" h="2053062">
                <a:moveTo>
                  <a:pt x="433137" y="12032"/>
                </a:moveTo>
                <a:lnTo>
                  <a:pt x="5688632" y="0"/>
                </a:lnTo>
                <a:lnTo>
                  <a:pt x="5688632" y="2053062"/>
                </a:lnTo>
                <a:lnTo>
                  <a:pt x="0" y="2053062"/>
                </a:lnTo>
                <a:lnTo>
                  <a:pt x="433137" y="12032"/>
                </a:lnTo>
                <a:close/>
              </a:path>
            </a:pathLst>
          </a:custGeom>
          <a:solidFill>
            <a:schemeClr val="accent6">
              <a:lumMod val="20000"/>
              <a:lumOff val="80000"/>
            </a:schemeClr>
          </a:solidFill>
          <a:ln w="25400" cap="flat" cmpd="sng" algn="ctr">
            <a:noFill/>
            <a:prstDash val="solid"/>
          </a:ln>
          <a:effectLst/>
        </p:spPr>
        <p:txBody>
          <a:bodyPr lIns="1620000" tIns="46800" rIns="72000" bIns="4680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457200" fontAlgn="base">
              <a:lnSpc>
                <a:spcPct val="150000"/>
              </a:lnSpc>
              <a:spcBef>
                <a:spcPct val="0"/>
              </a:spcBef>
              <a:spcAft>
                <a:spcPct val="0"/>
              </a:spcAft>
              <a:tabLst>
                <a:tab pos="506413"/>
              </a:tabLst>
              <a:defRPr/>
            </a:pPr>
            <a:r>
              <a:rPr lang="zh-CN" altLang="en-US" sz="1600" b="1">
                <a:solidFill>
                  <a:srgbClr val="5F5E5C"/>
                </a:solidFill>
                <a:latin typeface="微软雅黑" pitchFamily="34" charset="-122"/>
                <a:ea typeface="微软雅黑" pitchFamily="34" charset="-122"/>
              </a:rPr>
              <a:t>① 取值是随机的，事先并不知道取到哪一个值。</a:t>
            </a:r>
          </a:p>
          <a:p>
            <a:pPr lvl="0" indent="457200" fontAlgn="base">
              <a:lnSpc>
                <a:spcPct val="150000"/>
              </a:lnSpc>
              <a:spcBef>
                <a:spcPct val="0"/>
              </a:spcBef>
              <a:spcAft>
                <a:spcPct val="0"/>
              </a:spcAft>
              <a:tabLst>
                <a:tab pos="506413"/>
              </a:tabLst>
              <a:defRPr/>
            </a:pPr>
            <a:r>
              <a:rPr lang="zh-CN" altLang="en-US" sz="1600" b="1">
                <a:solidFill>
                  <a:srgbClr val="5F5E5C"/>
                </a:solidFill>
                <a:latin typeface="微软雅黑" pitchFamily="34" charset="-122"/>
                <a:ea typeface="微软雅黑" pitchFamily="34" charset="-122"/>
              </a:rPr>
              <a:t>② 所取的每一个值都对应于某一随机事件。</a:t>
            </a:r>
          </a:p>
          <a:p>
            <a:pPr lvl="0" indent="457200" fontAlgn="base">
              <a:lnSpc>
                <a:spcPct val="150000"/>
              </a:lnSpc>
              <a:spcBef>
                <a:spcPct val="0"/>
              </a:spcBef>
              <a:spcAft>
                <a:spcPct val="0"/>
              </a:spcAft>
              <a:tabLst>
                <a:tab pos="506413"/>
              </a:tabLst>
              <a:defRPr/>
            </a:pPr>
            <a:r>
              <a:rPr lang="zh-CN" altLang="en-US" sz="1600" b="1">
                <a:solidFill>
                  <a:srgbClr val="5F5E5C"/>
                </a:solidFill>
                <a:latin typeface="微软雅黑" pitchFamily="34" charset="-122"/>
                <a:ea typeface="微软雅黑" pitchFamily="34" charset="-122"/>
              </a:rPr>
              <a:t>③ 所取的每一个值都有确定的概率。</a:t>
            </a:r>
          </a:p>
        </p:txBody>
      </p:sp>
      <p:sp>
        <p:nvSpPr>
          <p:cNvPr id="26" name="MH_Other_1"/>
          <p:cNvSpPr/>
          <p:nvPr>
            <p:custDataLst>
              <p:tags r:id="rId6"/>
            </p:custDataLst>
          </p:nvPr>
        </p:nvSpPr>
        <p:spPr>
          <a:xfrm rot="17117053" flipH="1">
            <a:off x="2178942" y="2948589"/>
            <a:ext cx="1228240" cy="1923252"/>
          </a:xfrm>
          <a:custGeom>
            <a:gdLst>
              <a:gd name="connsiteX0" fmla="*/ 0 w 1690209"/>
              <a:gd name="connsiteY0" fmla="*/ 1842558 h 1842558"/>
              <a:gd name="connsiteX1" fmla="*/ 0 w 1690209"/>
              <a:gd name="connsiteY1" fmla="*/ 0 h 1842558"/>
              <a:gd name="connsiteX2" fmla="*/ 1690209 w 1690209"/>
              <a:gd name="connsiteY2" fmla="*/ 149753 h 1842558"/>
              <a:gd name="connsiteX3" fmla="*/ 0 w 1690209"/>
              <a:gd name="connsiteY3" fmla="*/ 1842558 h 1842558"/>
            </a:gdLst>
            <a:cxnLst>
              <a:cxn ang="0">
                <a:pos x="connsiteX0" y="connsiteY0"/>
              </a:cxn>
              <a:cxn ang="0">
                <a:pos x="connsiteX1" y="connsiteY1"/>
              </a:cxn>
              <a:cxn ang="0">
                <a:pos x="connsiteX2" y="connsiteY2"/>
              </a:cxn>
              <a:cxn ang="0">
                <a:pos x="connsiteX3" y="connsiteY3"/>
              </a:cxn>
            </a:cxnLst>
            <a:rect l="l" t="t" r="r" b="b"/>
            <a:pathLst>
              <a:path w="1690209" h="1842558">
                <a:moveTo>
                  <a:pt x="0" y="1842558"/>
                </a:moveTo>
                <a:lnTo>
                  <a:pt x="0" y="0"/>
                </a:lnTo>
                <a:lnTo>
                  <a:pt x="1690209" y="149753"/>
                </a:lnTo>
                <a:lnTo>
                  <a:pt x="0" y="1842558"/>
                </a:lnTo>
                <a:close/>
              </a:path>
            </a:pathLst>
          </a:custGeom>
          <a:solidFill>
            <a:schemeClr val="accent2">
              <a:lumMod val="60000"/>
              <a:lumOff val="40000"/>
            </a:schemeClr>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endParaRPr lang="zh-CN" altLang="en-US" sz="1350" kern="0">
              <a:solidFill>
                <a:sysClr val="window" lastClr="FFFFFF"/>
              </a:solidFill>
              <a:latin typeface="+mn-ea"/>
              <a:ea typeface="+mn-ea"/>
            </a:endParaRPr>
          </a:p>
        </p:txBody>
      </p:sp>
      <p:sp>
        <p:nvSpPr>
          <p:cNvPr id="27" name="MH_SubTitle_1"/>
          <p:cNvSpPr/>
          <p:nvPr>
            <p:custDataLst>
              <p:tags r:id="rId7"/>
            </p:custDataLst>
          </p:nvPr>
        </p:nvSpPr>
        <p:spPr>
          <a:xfrm>
            <a:off x="810728" y="2205848"/>
            <a:ext cx="3086100" cy="1370013"/>
          </a:xfrm>
          <a:custGeom>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chemeClr val="accent2"/>
          </a:solidFill>
          <a:ln w="25400" cap="flat" cmpd="sng" algn="ctr">
            <a:noFill/>
            <a:prstDash val="solid"/>
          </a:ln>
          <a:effectLst/>
        </p:spPr>
        <p:txBody>
          <a:bodyPr lIns="0" tIns="0" rIns="108000" bIns="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b="1" smtClean="0">
                <a:solidFill>
                  <a:schemeClr val="bg1"/>
                </a:solidFill>
                <a:latin typeface="微软雅黑" pitchFamily="34" charset="-122"/>
                <a:ea typeface="微软雅黑" pitchFamily="34" charset="-122"/>
              </a:rPr>
              <a:t>通过几</a:t>
            </a:r>
            <a:r>
              <a:rPr lang="zh-CN" altLang="en-US" b="1">
                <a:solidFill>
                  <a:schemeClr val="bg1"/>
                </a:solidFill>
                <a:latin typeface="微软雅黑" pitchFamily="34" charset="-122"/>
                <a:ea typeface="微软雅黑" pitchFamily="34" charset="-122"/>
              </a:rPr>
              <a:t>个例子</a:t>
            </a:r>
            <a:r>
              <a:rPr lang="zh-CN" altLang="en-US" b="1" smtClean="0">
                <a:solidFill>
                  <a:schemeClr val="bg1"/>
                </a:solidFill>
                <a:latin typeface="微软雅黑" pitchFamily="34" charset="-122"/>
                <a:ea typeface="微软雅黑" pitchFamily="34" charset="-122"/>
              </a:rPr>
              <a:t>引</a:t>
            </a:r>
            <a:endParaRPr lang="en-US" altLang="zh-CN" b="1" smtClean="0">
              <a:solidFill>
                <a:schemeClr val="bg1"/>
              </a:solidFill>
              <a:latin typeface="微软雅黑" pitchFamily="34" charset="-122"/>
              <a:ea typeface="微软雅黑" pitchFamily="34" charset="-122"/>
            </a:endParaRPr>
          </a:p>
          <a:p>
            <a:pPr algn="ctr">
              <a:defRPr/>
            </a:pPr>
            <a:r>
              <a:rPr lang="zh-CN" altLang="en-US" b="1" smtClean="0">
                <a:solidFill>
                  <a:schemeClr val="bg1"/>
                </a:solidFill>
                <a:latin typeface="微软雅黑" pitchFamily="34" charset="-122"/>
                <a:ea typeface="微软雅黑" pitchFamily="34" charset="-122"/>
              </a:rPr>
              <a:t>出</a:t>
            </a:r>
            <a:r>
              <a:rPr lang="zh-CN" altLang="en-US" b="1">
                <a:solidFill>
                  <a:schemeClr val="bg1"/>
                </a:solidFill>
                <a:latin typeface="微软雅黑" pitchFamily="34" charset="-122"/>
                <a:ea typeface="微软雅黑" pitchFamily="34" charset="-122"/>
              </a:rPr>
              <a:t>随机变量的</a:t>
            </a:r>
            <a:r>
              <a:rPr lang="zh-CN" altLang="en-US" b="1" smtClean="0">
                <a:solidFill>
                  <a:schemeClr val="bg1"/>
                </a:solidFill>
                <a:latin typeface="微软雅黑" pitchFamily="34" charset="-122"/>
                <a:ea typeface="微软雅黑" pitchFamily="34" charset="-122"/>
              </a:rPr>
              <a:t>定义</a:t>
            </a:r>
            <a:endParaRPr lang="zh-CN" altLang="en-US" b="1" kern="0">
              <a:solidFill>
                <a:schemeClr val="bg1"/>
              </a:solidFill>
              <a:latin typeface="微软雅黑" pitchFamily="34" charset="-122"/>
              <a:ea typeface="微软雅黑" pitchFamily="34" charset="-122"/>
            </a:endParaRPr>
          </a:p>
        </p:txBody>
      </p:sp>
      <p:sp>
        <p:nvSpPr>
          <p:cNvPr id="29" name="TextBox 28"/>
          <p:cNvSpPr txBox="1"/>
          <p:nvPr/>
        </p:nvSpPr>
        <p:spPr>
          <a:xfrm>
            <a:off x="3882562" y="2132856"/>
            <a:ext cx="7143800" cy="216059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1600" b="1" smtClean="0">
                <a:solidFill>
                  <a:srgbClr val="5F5E5C"/>
                </a:solidFill>
                <a:latin typeface="微软雅黑" pitchFamily="34" charset="-122"/>
                <a:ea typeface="微软雅黑" pitchFamily="34" charset="-122"/>
              </a:rPr>
              <a:t>① </a:t>
            </a:r>
            <a:r>
              <a:rPr lang="zh-CN" altLang="en-US" sz="1600" b="1">
                <a:solidFill>
                  <a:srgbClr val="5F5E5C"/>
                </a:solidFill>
                <a:latin typeface="微软雅黑" pitchFamily="34" charset="-122"/>
                <a:ea typeface="微软雅黑" pitchFamily="34" charset="-122"/>
              </a:rPr>
              <a:t>将一枚硬币抛掷</a:t>
            </a:r>
            <a:r>
              <a:rPr lang="en-US" altLang="zh-CN" sz="1600" b="1">
                <a:solidFill>
                  <a:srgbClr val="5F5E5C"/>
                </a:solidFill>
                <a:latin typeface="微软雅黑" pitchFamily="34" charset="-122"/>
                <a:ea typeface="微软雅黑" pitchFamily="34" charset="-122"/>
              </a:rPr>
              <a:t>4</a:t>
            </a:r>
            <a:r>
              <a:rPr lang="zh-CN" altLang="en-US" sz="1600" b="1">
                <a:solidFill>
                  <a:srgbClr val="5F5E5C"/>
                </a:solidFill>
                <a:latin typeface="微软雅黑" pitchFamily="34" charset="-122"/>
                <a:ea typeface="微软雅黑" pitchFamily="34" charset="-122"/>
              </a:rPr>
              <a:t>次，用</a:t>
            </a:r>
            <a:r>
              <a:rPr lang="en-US" altLang="zh-CN" sz="1600" b="1">
                <a:solidFill>
                  <a:srgbClr val="5F5E5C"/>
                </a:solidFill>
                <a:latin typeface="微软雅黑" pitchFamily="34" charset="-122"/>
                <a:ea typeface="微软雅黑" pitchFamily="34" charset="-122"/>
              </a:rPr>
              <a:t>X</a:t>
            </a:r>
            <a:r>
              <a:rPr lang="zh-CN" altLang="en-US" sz="1600" b="1">
                <a:solidFill>
                  <a:srgbClr val="5F5E5C"/>
                </a:solidFill>
                <a:latin typeface="微软雅黑" pitchFamily="34" charset="-122"/>
                <a:ea typeface="微软雅黑" pitchFamily="34" charset="-122"/>
              </a:rPr>
              <a:t>表示正面出现的次数，它的所有可能取值为</a:t>
            </a:r>
            <a:r>
              <a:rPr lang="en-US" altLang="zh-CN" sz="1600" b="1">
                <a:solidFill>
                  <a:srgbClr val="5F5E5C"/>
                </a:solidFill>
                <a:latin typeface="微软雅黑" pitchFamily="34" charset="-122"/>
                <a:ea typeface="微软雅黑" pitchFamily="34" charset="-122"/>
              </a:rPr>
              <a:t>0</a:t>
            </a:r>
            <a:r>
              <a:rPr lang="zh-CN" altLang="en-US" sz="1600" b="1">
                <a:solidFill>
                  <a:srgbClr val="5F5E5C"/>
                </a:solidFill>
                <a:latin typeface="微软雅黑" pitchFamily="34" charset="-122"/>
                <a:ea typeface="微软雅黑" pitchFamily="34" charset="-122"/>
              </a:rPr>
              <a:t>，</a:t>
            </a:r>
            <a:r>
              <a:rPr lang="en-US" altLang="zh-CN" sz="1600" b="1">
                <a:solidFill>
                  <a:srgbClr val="5F5E5C"/>
                </a:solidFill>
                <a:latin typeface="微软雅黑" pitchFamily="34" charset="-122"/>
                <a:ea typeface="微软雅黑" pitchFamily="34" charset="-122"/>
              </a:rPr>
              <a:t>1</a:t>
            </a:r>
            <a:r>
              <a:rPr lang="zh-CN" altLang="en-US" sz="1600" b="1">
                <a:solidFill>
                  <a:srgbClr val="5F5E5C"/>
                </a:solidFill>
                <a:latin typeface="微软雅黑" pitchFamily="34" charset="-122"/>
                <a:ea typeface="微软雅黑" pitchFamily="34" charset="-122"/>
              </a:rPr>
              <a:t>，    </a:t>
            </a:r>
            <a:r>
              <a:rPr lang="en-US" altLang="zh-CN" sz="1600" b="1">
                <a:solidFill>
                  <a:srgbClr val="5F5E5C"/>
                </a:solidFill>
                <a:latin typeface="微软雅黑" pitchFamily="34" charset="-122"/>
                <a:ea typeface="微软雅黑" pitchFamily="34" charset="-122"/>
              </a:rPr>
              <a:t>2</a:t>
            </a:r>
            <a:r>
              <a:rPr lang="zh-CN" altLang="en-US" sz="1600" b="1">
                <a:solidFill>
                  <a:srgbClr val="5F5E5C"/>
                </a:solidFill>
                <a:latin typeface="微软雅黑" pitchFamily="34" charset="-122"/>
                <a:ea typeface="微软雅黑" pitchFamily="34" charset="-122"/>
              </a:rPr>
              <a:t>，</a:t>
            </a:r>
            <a:r>
              <a:rPr lang="en-US" altLang="zh-CN" sz="1600" b="1">
                <a:solidFill>
                  <a:srgbClr val="5F5E5C"/>
                </a:solidFill>
                <a:latin typeface="微软雅黑" pitchFamily="34" charset="-122"/>
                <a:ea typeface="微软雅黑" pitchFamily="34" charset="-122"/>
              </a:rPr>
              <a:t>3</a:t>
            </a:r>
            <a:r>
              <a:rPr lang="zh-CN" altLang="en-US" sz="1600" b="1">
                <a:solidFill>
                  <a:srgbClr val="5F5E5C"/>
                </a:solidFill>
                <a:latin typeface="微软雅黑" pitchFamily="34" charset="-122"/>
                <a:ea typeface="微软雅黑" pitchFamily="34" charset="-122"/>
              </a:rPr>
              <a:t>，</a:t>
            </a:r>
            <a:r>
              <a:rPr lang="en-US" altLang="zh-CN" sz="1600" b="1">
                <a:solidFill>
                  <a:srgbClr val="5F5E5C"/>
                </a:solidFill>
                <a:latin typeface="微软雅黑" pitchFamily="34" charset="-122"/>
                <a:ea typeface="微软雅黑" pitchFamily="34" charset="-122"/>
              </a:rPr>
              <a:t>4</a:t>
            </a:r>
            <a:r>
              <a:rPr lang="zh-CN" altLang="en-US" sz="1600" b="1">
                <a:solidFill>
                  <a:srgbClr val="5F5E5C"/>
                </a:solidFill>
                <a:latin typeface="微软雅黑" pitchFamily="34" charset="-122"/>
                <a:ea typeface="微软雅黑" pitchFamily="34" charset="-122"/>
              </a:rPr>
              <a:t>。</a:t>
            </a:r>
          </a:p>
          <a:p>
            <a:pPr>
              <a:lnSpc>
                <a:spcPct val="140000"/>
              </a:lnSpc>
            </a:pPr>
            <a:r>
              <a:rPr lang="zh-CN" altLang="en-US" sz="1600" b="1" smtClean="0">
                <a:solidFill>
                  <a:srgbClr val="5F5E5C"/>
                </a:solidFill>
                <a:latin typeface="微软雅黑" pitchFamily="34" charset="-122"/>
                <a:ea typeface="微软雅黑" pitchFamily="34" charset="-122"/>
              </a:rPr>
              <a:t>② </a:t>
            </a:r>
            <a:r>
              <a:rPr lang="zh-CN" altLang="en-US" sz="1600" b="1">
                <a:solidFill>
                  <a:srgbClr val="5F5E5C"/>
                </a:solidFill>
                <a:latin typeface="微软雅黑" pitchFamily="34" charset="-122"/>
                <a:ea typeface="微软雅黑" pitchFamily="34" charset="-122"/>
              </a:rPr>
              <a:t>某篮球队员投篮，投中记</a:t>
            </a:r>
            <a:r>
              <a:rPr lang="en-US" altLang="zh-CN" sz="1600" b="1">
                <a:solidFill>
                  <a:srgbClr val="5F5E5C"/>
                </a:solidFill>
                <a:latin typeface="微软雅黑" pitchFamily="34" charset="-122"/>
                <a:ea typeface="微软雅黑" pitchFamily="34" charset="-122"/>
              </a:rPr>
              <a:t>2</a:t>
            </a:r>
            <a:r>
              <a:rPr lang="zh-CN" altLang="en-US" sz="1600" b="1">
                <a:solidFill>
                  <a:srgbClr val="5F5E5C"/>
                </a:solidFill>
                <a:latin typeface="微软雅黑" pitchFamily="34" charset="-122"/>
                <a:ea typeface="微软雅黑" pitchFamily="34" charset="-122"/>
              </a:rPr>
              <a:t>分，未投中记</a:t>
            </a:r>
            <a:r>
              <a:rPr lang="en-US" altLang="zh-CN" sz="1600" b="1">
                <a:solidFill>
                  <a:srgbClr val="5F5E5C"/>
                </a:solidFill>
                <a:latin typeface="微软雅黑" pitchFamily="34" charset="-122"/>
                <a:ea typeface="微软雅黑" pitchFamily="34" charset="-122"/>
              </a:rPr>
              <a:t>0</a:t>
            </a:r>
            <a:r>
              <a:rPr lang="zh-CN" altLang="en-US" sz="1600" b="1">
                <a:solidFill>
                  <a:srgbClr val="5F5E5C"/>
                </a:solidFill>
                <a:latin typeface="微软雅黑" pitchFamily="34" charset="-122"/>
                <a:ea typeface="微软雅黑" pitchFamily="34" charset="-122"/>
              </a:rPr>
              <a:t>分。用</a:t>
            </a:r>
            <a:r>
              <a:rPr lang="en-US" altLang="zh-CN" sz="1600" b="1">
                <a:solidFill>
                  <a:srgbClr val="5F5E5C"/>
                </a:solidFill>
                <a:latin typeface="微软雅黑" pitchFamily="34" charset="-122"/>
                <a:ea typeface="微软雅黑" pitchFamily="34" charset="-122"/>
              </a:rPr>
              <a:t>X</a:t>
            </a:r>
            <a:r>
              <a:rPr lang="zh-CN" altLang="en-US" sz="1600" b="1">
                <a:solidFill>
                  <a:srgbClr val="5F5E5C"/>
                </a:solidFill>
                <a:latin typeface="微软雅黑" pitchFamily="34" charset="-122"/>
                <a:ea typeface="微软雅黑" pitchFamily="34" charset="-122"/>
              </a:rPr>
              <a:t>表示篮球队员一次投篮的得分，它的所有可能取值为</a:t>
            </a:r>
            <a:r>
              <a:rPr lang="en-US" altLang="zh-CN" sz="1600" b="1">
                <a:solidFill>
                  <a:srgbClr val="5F5E5C"/>
                </a:solidFill>
                <a:latin typeface="微软雅黑" pitchFamily="34" charset="-122"/>
                <a:ea typeface="微软雅黑" pitchFamily="34" charset="-122"/>
              </a:rPr>
              <a:t>0</a:t>
            </a:r>
            <a:r>
              <a:rPr lang="zh-CN" altLang="en-US" sz="1600" b="1">
                <a:solidFill>
                  <a:srgbClr val="5F5E5C"/>
                </a:solidFill>
                <a:latin typeface="微软雅黑" pitchFamily="34" charset="-122"/>
                <a:ea typeface="微软雅黑" pitchFamily="34" charset="-122"/>
              </a:rPr>
              <a:t>，</a:t>
            </a:r>
            <a:r>
              <a:rPr lang="en-US" altLang="zh-CN" sz="1600" b="1">
                <a:solidFill>
                  <a:srgbClr val="5F5E5C"/>
                </a:solidFill>
                <a:latin typeface="微软雅黑" pitchFamily="34" charset="-122"/>
                <a:ea typeface="微软雅黑" pitchFamily="34" charset="-122"/>
              </a:rPr>
              <a:t>2</a:t>
            </a:r>
            <a:r>
              <a:rPr lang="zh-CN" altLang="en-US" sz="1600" b="1" smtClean="0">
                <a:solidFill>
                  <a:srgbClr val="5F5E5C"/>
                </a:solidFill>
                <a:latin typeface="微软雅黑" pitchFamily="34" charset="-122"/>
                <a:ea typeface="微软雅黑" pitchFamily="34" charset="-122"/>
              </a:rPr>
              <a:t>。</a:t>
            </a:r>
          </a:p>
          <a:p>
            <a:pPr>
              <a:lnSpc>
                <a:spcPct val="140000"/>
              </a:lnSpc>
            </a:pPr>
            <a:r>
              <a:rPr lang="zh-CN" altLang="en-US" sz="1600" b="1" smtClean="0">
                <a:solidFill>
                  <a:srgbClr val="5F5E5C"/>
                </a:solidFill>
                <a:latin typeface="微软雅黑" pitchFamily="34" charset="-122"/>
                <a:ea typeface="微软雅黑" pitchFamily="34" charset="-122"/>
              </a:rPr>
              <a:t>③ 一个在数轴上的闭区间           上作随机游动的质点，用</a:t>
            </a:r>
            <a:r>
              <a:rPr lang="en-US" altLang="zh-CN" sz="1600" b="1" smtClean="0">
                <a:solidFill>
                  <a:srgbClr val="5F5E5C"/>
                </a:solidFill>
                <a:latin typeface="微软雅黑" pitchFamily="34" charset="-122"/>
                <a:ea typeface="微软雅黑" pitchFamily="34" charset="-122"/>
              </a:rPr>
              <a:t>X</a:t>
            </a:r>
            <a:r>
              <a:rPr lang="zh-CN" altLang="en-US" sz="1600" b="1" smtClean="0">
                <a:solidFill>
                  <a:srgbClr val="5F5E5C"/>
                </a:solidFill>
                <a:latin typeface="微软雅黑" pitchFamily="34" charset="-122"/>
                <a:ea typeface="微软雅黑" pitchFamily="34" charset="-122"/>
              </a:rPr>
              <a:t>表示它在数轴上的坐 标，它可以取</a:t>
            </a:r>
            <a:r>
              <a:rPr lang="en-US" altLang="zh-CN" sz="1600" b="1" smtClean="0">
                <a:solidFill>
                  <a:srgbClr val="5F5E5C"/>
                </a:solidFill>
                <a:latin typeface="微软雅黑" pitchFamily="34" charset="-122"/>
                <a:ea typeface="微软雅黑" pitchFamily="34" charset="-122"/>
              </a:rPr>
              <a:t>a</a:t>
            </a:r>
            <a:r>
              <a:rPr lang="zh-CN" altLang="en-US" sz="1600" b="1" smtClean="0">
                <a:solidFill>
                  <a:srgbClr val="5F5E5C"/>
                </a:solidFill>
                <a:latin typeface="微软雅黑" pitchFamily="34" charset="-122"/>
                <a:ea typeface="微软雅黑" pitchFamily="34" charset="-122"/>
              </a:rPr>
              <a:t>和</a:t>
            </a:r>
            <a:r>
              <a:rPr lang="en-US" altLang="zh-CN" sz="1600" b="1" smtClean="0">
                <a:solidFill>
                  <a:srgbClr val="5F5E5C"/>
                </a:solidFill>
                <a:latin typeface="微软雅黑" pitchFamily="34" charset="-122"/>
                <a:ea typeface="微软雅黑" pitchFamily="34" charset="-122"/>
              </a:rPr>
              <a:t>b</a:t>
            </a:r>
            <a:r>
              <a:rPr lang="zh-CN" altLang="en-US" sz="1600" b="1" smtClean="0">
                <a:solidFill>
                  <a:srgbClr val="5F5E5C"/>
                </a:solidFill>
                <a:latin typeface="微软雅黑" pitchFamily="34" charset="-122"/>
                <a:ea typeface="微软雅黑" pitchFamily="34" charset="-122"/>
              </a:rPr>
              <a:t>之间（包括</a:t>
            </a:r>
            <a:r>
              <a:rPr lang="en-US" altLang="zh-CN" sz="1600" b="1" smtClean="0">
                <a:solidFill>
                  <a:srgbClr val="5F5E5C"/>
                </a:solidFill>
                <a:latin typeface="微软雅黑" pitchFamily="34" charset="-122"/>
                <a:ea typeface="微软雅黑" pitchFamily="34" charset="-122"/>
              </a:rPr>
              <a:t>a</a:t>
            </a:r>
            <a:r>
              <a:rPr lang="zh-CN" altLang="en-US" sz="1600" b="1" smtClean="0">
                <a:solidFill>
                  <a:srgbClr val="5F5E5C"/>
                </a:solidFill>
                <a:latin typeface="微软雅黑" pitchFamily="34" charset="-122"/>
                <a:ea typeface="微软雅黑" pitchFamily="34" charset="-122"/>
              </a:rPr>
              <a:t>和</a:t>
            </a:r>
            <a:r>
              <a:rPr lang="en-US" altLang="zh-CN" sz="1600" b="1" smtClean="0">
                <a:solidFill>
                  <a:srgbClr val="5F5E5C"/>
                </a:solidFill>
                <a:latin typeface="微软雅黑" pitchFamily="34" charset="-122"/>
                <a:ea typeface="微软雅黑" pitchFamily="34" charset="-122"/>
              </a:rPr>
              <a:t>b</a:t>
            </a:r>
            <a:r>
              <a:rPr lang="zh-CN" altLang="en-US" sz="1600" b="1" smtClean="0">
                <a:solidFill>
                  <a:srgbClr val="5F5E5C"/>
                </a:solidFill>
                <a:latin typeface="微软雅黑" pitchFamily="34" charset="-122"/>
                <a:ea typeface="微软雅黑" pitchFamily="34" charset="-122"/>
              </a:rPr>
              <a:t>）的任何实数。</a:t>
            </a:r>
            <a:endParaRPr lang="zh-CN" altLang="en-US" sz="1600" b="1">
              <a:solidFill>
                <a:srgbClr val="5F5E5C"/>
              </a:solidFill>
              <a:latin typeface="微软雅黑" pitchFamily="34" charset="-122"/>
              <a:ea typeface="微软雅黑" pitchFamily="34" charset="-122"/>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3630070838"/>
              </p:ext>
            </p:extLst>
          </p:nvPr>
        </p:nvGraphicFramePr>
        <p:xfrm>
          <a:off x="6367084" y="3592530"/>
          <a:ext cx="593012" cy="317685"/>
        </p:xfrm>
        <a:graphic>
          <a:graphicData uri="http://schemas.openxmlformats.org/presentationml/2006/ole">
            <mc:AlternateContent>
              <mc:Choice xmlns:v="urn:schemas-microsoft-com:vml" Requires="v">
                <p:oleObj spid="_x0000_s1135" name="Equation" r:id="rId8" imgW="355320" imgH="190440" progId="Equation.DSMT4">
                  <p:embed/>
                </p:oleObj>
              </mc:Choice>
              <mc:Fallback>
                <p:oleObj name="Equation" r:id="rId8" imgW="355320" imgH="190440" progId="Equation.DSMT4">
                  <p:embed/>
                  <p:pic>
                    <p:nvPicPr>
                      <p:cNvPr id="0" name="OLE substitute image"/>
                      <p:cNvPicPr/>
                      <p:nvPr/>
                    </p:nvPicPr>
                    <p:blipFill>
                      <a:blip r:embed="rId9"/>
                      <a:stretch>
                        <a:fillRect/>
                      </a:stretch>
                    </p:blipFill>
                    <p:spPr>
                      <a:xfrm>
                        <a:off x="6367084" y="3592530"/>
                        <a:ext cx="593012" cy="317685"/>
                      </a:xfrm>
                      <a:prstGeom prst="rect">
                        <a:avLst/>
                      </a:prstGeom>
                    </p:spPr>
                  </p:pic>
                </p:oleObj>
              </mc:Fallback>
            </mc:AlternateContent>
          </a:graphicData>
        </a:graphic>
      </p:graphicFrame>
      <p:sp>
        <p:nvSpPr>
          <p:cNvPr id="30" name="MH_Other_2"/>
          <p:cNvSpPr/>
          <p:nvPr>
            <p:custDataLst>
              <p:tags r:id="rId10"/>
            </p:custDataLst>
          </p:nvPr>
        </p:nvSpPr>
        <p:spPr>
          <a:xfrm rot="17117053" flipH="1">
            <a:off x="2109460" y="4967314"/>
            <a:ext cx="1223073" cy="1963450"/>
          </a:xfrm>
          <a:custGeom>
            <a:gdLst>
              <a:gd name="connsiteX0" fmla="*/ 0 w 1690209"/>
              <a:gd name="connsiteY0" fmla="*/ 1842558 h 1842558"/>
              <a:gd name="connsiteX1" fmla="*/ 0 w 1690209"/>
              <a:gd name="connsiteY1" fmla="*/ 0 h 1842558"/>
              <a:gd name="connsiteX2" fmla="*/ 1690209 w 1690209"/>
              <a:gd name="connsiteY2" fmla="*/ 149753 h 1842558"/>
              <a:gd name="connsiteX3" fmla="*/ 0 w 1690209"/>
              <a:gd name="connsiteY3" fmla="*/ 1842558 h 1842558"/>
            </a:gdLst>
            <a:cxnLst>
              <a:cxn ang="0">
                <a:pos x="connsiteX0" y="connsiteY0"/>
              </a:cxn>
              <a:cxn ang="0">
                <a:pos x="connsiteX1" y="connsiteY1"/>
              </a:cxn>
              <a:cxn ang="0">
                <a:pos x="connsiteX2" y="connsiteY2"/>
              </a:cxn>
              <a:cxn ang="0">
                <a:pos x="connsiteX3" y="connsiteY3"/>
              </a:cxn>
            </a:cxnLst>
            <a:rect l="l" t="t" r="r" b="b"/>
            <a:pathLst>
              <a:path w="1690209" h="1842558">
                <a:moveTo>
                  <a:pt x="0" y="1842558"/>
                </a:moveTo>
                <a:lnTo>
                  <a:pt x="0" y="0"/>
                </a:lnTo>
                <a:lnTo>
                  <a:pt x="1690209" y="149753"/>
                </a:lnTo>
                <a:lnTo>
                  <a:pt x="0" y="1842558"/>
                </a:lnTo>
                <a:close/>
              </a:path>
            </a:pathLst>
          </a:custGeom>
          <a:solidFill>
            <a:schemeClr val="accent6"/>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ct val="0"/>
              </a:spcBef>
              <a:spcAft>
                <a:spcPct val="0"/>
              </a:spcAft>
              <a:defRPr/>
            </a:pPr>
            <a:endParaRPr lang="zh-CN" altLang="en-US" sz="1350" kern="0">
              <a:solidFill>
                <a:sysClr val="window" lastClr="FFFFFF"/>
              </a:solidFill>
              <a:latin typeface="+mn-ea"/>
              <a:ea typeface="+mn-ea"/>
            </a:endParaRPr>
          </a:p>
        </p:txBody>
      </p:sp>
      <p:sp>
        <p:nvSpPr>
          <p:cNvPr id="28" name="MH_SubTitle_2"/>
          <p:cNvSpPr/>
          <p:nvPr>
            <p:custDataLst>
              <p:tags r:id="rId11"/>
            </p:custDataLst>
          </p:nvPr>
        </p:nvSpPr>
        <p:spPr>
          <a:xfrm>
            <a:off x="810728" y="4321985"/>
            <a:ext cx="3086100" cy="1370012"/>
          </a:xfrm>
          <a:custGeom>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chemeClr val="accent6">
              <a:lumMod val="75000"/>
            </a:schemeClr>
          </a:solidFill>
          <a:ln w="25400" cap="flat" cmpd="sng" algn="ctr">
            <a:noFill/>
            <a:prstDash val="solid"/>
          </a:ln>
          <a:effectLst/>
        </p:spPr>
        <p:txBody>
          <a:bodyPr lIns="0" tIns="0" rIns="108000" bIns="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b="1">
                <a:solidFill>
                  <a:schemeClr val="bg1"/>
                </a:solidFill>
                <a:latin typeface="微软雅黑" pitchFamily="34" charset="-122"/>
                <a:ea typeface="微软雅黑" pitchFamily="34" charset="-122"/>
              </a:rPr>
              <a:t>3</a:t>
            </a:r>
            <a:r>
              <a:rPr lang="zh-CN" altLang="en-US" b="1">
                <a:solidFill>
                  <a:schemeClr val="bg1"/>
                </a:solidFill>
                <a:latin typeface="微软雅黑" pitchFamily="34" charset="-122"/>
                <a:ea typeface="微软雅黑" pitchFamily="34" charset="-122"/>
              </a:rPr>
              <a:t>个引例中的</a:t>
            </a:r>
            <a:r>
              <a:rPr lang="zh-CN" altLang="en-US" b="1" smtClean="0">
                <a:solidFill>
                  <a:schemeClr val="bg1"/>
                </a:solidFill>
                <a:latin typeface="微软雅黑" pitchFamily="34" charset="-122"/>
                <a:ea typeface="微软雅黑" pitchFamily="34" charset="-122"/>
              </a:rPr>
              <a:t>变量</a:t>
            </a:r>
            <a:endParaRPr lang="en-US" altLang="zh-CN" b="1" smtClean="0">
              <a:solidFill>
                <a:schemeClr val="bg1"/>
              </a:solidFill>
              <a:latin typeface="微软雅黑" pitchFamily="34" charset="-122"/>
              <a:ea typeface="微软雅黑" pitchFamily="34" charset="-122"/>
            </a:endParaRPr>
          </a:p>
          <a:p>
            <a:pPr algn="ctr">
              <a:defRPr/>
            </a:pPr>
            <a:r>
              <a:rPr lang="en-US" altLang="zh-CN" b="1" smtClean="0">
                <a:solidFill>
                  <a:schemeClr val="bg1"/>
                </a:solidFill>
                <a:latin typeface="微软雅黑" pitchFamily="34" charset="-122"/>
                <a:ea typeface="微软雅黑" pitchFamily="34" charset="-122"/>
              </a:rPr>
              <a:t>X</a:t>
            </a:r>
            <a:r>
              <a:rPr lang="zh-CN" altLang="en-US" b="1">
                <a:solidFill>
                  <a:schemeClr val="bg1"/>
                </a:solidFill>
                <a:latin typeface="微软雅黑" pitchFamily="34" charset="-122"/>
                <a:ea typeface="微软雅黑" pitchFamily="34" charset="-122"/>
              </a:rPr>
              <a:t>具有下列特征</a:t>
            </a:r>
          </a:p>
        </p:txBody>
      </p:sp>
      <p:sp>
        <p:nvSpPr>
          <p:cNvPr id="31" name="TextBox 30"/>
          <p:cNvSpPr txBox="1"/>
          <p:nvPr/>
        </p:nvSpPr>
        <p:spPr>
          <a:xfrm>
            <a:off x="8371568" y="4627002"/>
            <a:ext cx="3197040"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indent="457200">
              <a:lnSpc>
                <a:spcPct val="150000"/>
              </a:lnSpc>
            </a:pPr>
            <a:r>
              <a:rPr lang="zh-CN" altLang="en-US" b="1">
                <a:latin typeface="微软雅黑" pitchFamily="34" charset="-122"/>
                <a:ea typeface="微软雅黑" pitchFamily="34" charset="-122"/>
              </a:rPr>
              <a:t>由此可定义随机变量：对于随机试验的每一个可能的结果，都有唯一的实数</a:t>
            </a:r>
            <a:r>
              <a:rPr lang="en-US" altLang="zh-CN" b="1">
                <a:latin typeface="微软雅黑" pitchFamily="34" charset="-122"/>
                <a:ea typeface="微软雅黑" pitchFamily="34" charset="-122"/>
              </a:rPr>
              <a:t>X</a:t>
            </a:r>
            <a:r>
              <a:rPr lang="zh-CN" altLang="en-US" b="1">
                <a:latin typeface="微软雅黑" pitchFamily="34" charset="-122"/>
                <a:ea typeface="微软雅黑" pitchFamily="34" charset="-122"/>
              </a:rPr>
              <a:t>与之对应，则称</a:t>
            </a:r>
            <a:r>
              <a:rPr lang="en-US" altLang="zh-CN" b="1">
                <a:latin typeface="微软雅黑" pitchFamily="34" charset="-122"/>
                <a:ea typeface="微软雅黑" pitchFamily="34" charset="-122"/>
              </a:rPr>
              <a:t>X</a:t>
            </a:r>
            <a:r>
              <a:rPr lang="zh-CN" altLang="en-US" b="1">
                <a:latin typeface="微软雅黑" pitchFamily="34" charset="-122"/>
                <a:ea typeface="微软雅黑" pitchFamily="34" charset="-122"/>
              </a:rPr>
              <a:t>是一个随机变量。</a:t>
            </a:r>
            <a:endParaRPr lang="zh-CN" altLang="en-US" b="1" smtClean="0">
              <a:latin typeface="微软雅黑" pitchFamily="34" charset="-122"/>
              <a:ea typeface="微软雅黑" pitchFamily="34" charset="-122"/>
            </a:endParaRPr>
          </a:p>
        </p:txBody>
      </p:sp>
    </p:spTree>
  </p:cSld>
  <p:clrMapOvr>
    <a:masterClrMapping/>
  </p:clrMapOvr>
  <p:transition>
    <p:zoom dir="in"/>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MH_SubTitle_1"/>
          <p:cNvSpPr/>
          <p:nvPr>
            <p:custDataLst>
              <p:tags r:id="rId2"/>
            </p:custDataLst>
          </p:nvPr>
        </p:nvSpPr>
        <p:spPr>
          <a:xfrm>
            <a:off x="1952597" y="1285860"/>
            <a:ext cx="1857388" cy="56197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accent2"/>
                </a:solidFill>
                <a:latin typeface="微软雅黑" pitchFamily="34" charset="-122"/>
                <a:ea typeface="微软雅黑" pitchFamily="34" charset="-122"/>
              </a:rPr>
              <a:t>    类型</a:t>
            </a:r>
            <a:endParaRPr lang="zh-CN" altLang="en-US" sz="2300" b="1">
              <a:solidFill>
                <a:schemeClr val="accent2"/>
              </a:solidFill>
              <a:latin typeface="微软雅黑" pitchFamily="34" charset="-122"/>
              <a:ea typeface="微软雅黑" pitchFamily="34" charset="-122"/>
            </a:endParaRPr>
          </a:p>
        </p:txBody>
      </p:sp>
      <p:sp>
        <p:nvSpPr>
          <p:cNvPr id="3" name="MH_Other_1"/>
          <p:cNvSpPr/>
          <p:nvPr>
            <p:custDataLst>
              <p:tags r:id="rId3"/>
            </p:custDataLst>
          </p:nvPr>
        </p:nvSpPr>
        <p:spPr>
          <a:xfrm>
            <a:off x="1095340" y="1285860"/>
            <a:ext cx="1413953"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（二）</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6" name="MH_Other_8"/>
          <p:cNvSpPr/>
          <p:nvPr>
            <p:custDataLst>
              <p:tags r:id="rId4"/>
            </p:custDataLst>
          </p:nvPr>
        </p:nvSpPr>
        <p:spPr>
          <a:xfrm>
            <a:off x="3411744" y="3535364"/>
            <a:ext cx="516467" cy="347662"/>
          </a:xfrm>
          <a:custGeom>
            <a:gdLst>
              <a:gd name="connsiteX0" fmla="*/ 181098 w 387596"/>
              <a:gd name="connsiteY0" fmla="*/ 66889 h 348240"/>
              <a:gd name="connsiteX1" fmla="*/ 51899 w 387596"/>
              <a:gd name="connsiteY1" fmla="*/ 174120 h 348240"/>
              <a:gd name="connsiteX2" fmla="*/ 181098 w 387596"/>
              <a:gd name="connsiteY2" fmla="*/ 281351 h 348240"/>
              <a:gd name="connsiteX3" fmla="*/ 310297 w 387596"/>
              <a:gd name="connsiteY3" fmla="*/ 174120 h 348240"/>
              <a:gd name="connsiteX4" fmla="*/ 181098 w 387596"/>
              <a:gd name="connsiteY4" fmla="*/ 66889 h 348240"/>
              <a:gd name="connsiteX5" fmla="*/ 193798 w 387596"/>
              <a:gd name="connsiteY5" fmla="*/ 0 h 348240"/>
              <a:gd name="connsiteX6" fmla="*/ 387596 w 387596"/>
              <a:gd name="connsiteY6" fmla="*/ 174120 h 348240"/>
              <a:gd name="connsiteX7" fmla="*/ 193798 w 387596"/>
              <a:gd name="connsiteY7" fmla="*/ 348240 h 348240"/>
              <a:gd name="connsiteX8" fmla="*/ 0 w 387596"/>
              <a:gd name="connsiteY8" fmla="*/ 174120 h 348240"/>
              <a:gd name="connsiteX9" fmla="*/ 193798 w 387596"/>
              <a:gd name="connsiteY9" fmla="*/ 0 h 3482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7596" h="348240">
                <a:moveTo>
                  <a:pt x="181098" y="66889"/>
                </a:moveTo>
                <a:cubicBezTo>
                  <a:pt x="109743" y="66889"/>
                  <a:pt x="51899" y="114898"/>
                  <a:pt x="51899" y="174120"/>
                </a:cubicBezTo>
                <a:cubicBezTo>
                  <a:pt x="51899" y="233342"/>
                  <a:pt x="109743" y="281351"/>
                  <a:pt x="181098" y="281351"/>
                </a:cubicBezTo>
                <a:cubicBezTo>
                  <a:pt x="252453" y="281351"/>
                  <a:pt x="310297" y="233342"/>
                  <a:pt x="310297" y="174120"/>
                </a:cubicBezTo>
                <a:cubicBezTo>
                  <a:pt x="310297" y="114898"/>
                  <a:pt x="252453" y="66889"/>
                  <a:pt x="181098" y="66889"/>
                </a:cubicBezTo>
                <a:close/>
                <a:moveTo>
                  <a:pt x="193798" y="0"/>
                </a:moveTo>
                <a:cubicBezTo>
                  <a:pt x="300830" y="0"/>
                  <a:pt x="387596" y="77956"/>
                  <a:pt x="387596" y="174120"/>
                </a:cubicBezTo>
                <a:cubicBezTo>
                  <a:pt x="387596" y="270284"/>
                  <a:pt x="300830" y="348240"/>
                  <a:pt x="193798" y="348240"/>
                </a:cubicBezTo>
                <a:cubicBezTo>
                  <a:pt x="86766" y="348240"/>
                  <a:pt x="0" y="270284"/>
                  <a:pt x="0" y="174120"/>
                </a:cubicBezTo>
                <a:cubicBezTo>
                  <a:pt x="0" y="77956"/>
                  <a:pt x="86766" y="0"/>
                  <a:pt x="193798" y="0"/>
                </a:cubicBezTo>
                <a:close/>
              </a:path>
            </a:pathLst>
          </a:cu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7" name="MH_Other_9"/>
          <p:cNvSpPr/>
          <p:nvPr>
            <p:custDataLst>
              <p:tags r:id="rId5"/>
            </p:custDataLst>
          </p:nvPr>
        </p:nvSpPr>
        <p:spPr>
          <a:xfrm>
            <a:off x="3572610" y="3616326"/>
            <a:ext cx="203200" cy="152400"/>
          </a:xfrm>
          <a:prstGeom prst="ellipse">
            <a:avLst/>
          </a:prstGeom>
          <a:solidFill>
            <a:srgbClr val="FFFFFF"/>
          </a:solidFill>
          <a:ln>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8" name="MH_Other_10"/>
          <p:cNvSpPr/>
          <p:nvPr>
            <p:custDataLst>
              <p:tags r:id="rId6"/>
            </p:custDataLst>
          </p:nvPr>
        </p:nvSpPr>
        <p:spPr>
          <a:xfrm rot="5441149">
            <a:off x="3614415" y="3614739"/>
            <a:ext cx="111125" cy="127000"/>
          </a:xfrm>
          <a:prstGeom prst="ellipse">
            <a:avLst/>
          </a:prstGeom>
          <a:solidFill>
            <a:schemeClr val="accent2">
              <a:lumMod val="75000"/>
            </a:schemeClr>
          </a:solidFill>
          <a:ln w="12700">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9" name="MH_Other_11"/>
          <p:cNvSpPr/>
          <p:nvPr>
            <p:custDataLst>
              <p:tags r:id="rId7"/>
            </p:custDataLst>
          </p:nvPr>
        </p:nvSpPr>
        <p:spPr>
          <a:xfrm rot="5441149">
            <a:off x="3368352" y="3362326"/>
            <a:ext cx="603250" cy="76200"/>
          </a:xfrm>
          <a:prstGeom prst="rect">
            <a:avLst/>
          </a:prstGeom>
          <a:gradFill flip="none" rotWithShape="1">
            <a:gsLst>
              <a:gs pos="51000">
                <a:srgbClr val="C2C2C2"/>
              </a:gs>
              <a:gs pos="2000">
                <a:srgbClr val="000000"/>
              </a:gs>
              <a:gs pos="98000">
                <a:srgbClr val="000000"/>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0" name="MH_Other_12"/>
          <p:cNvSpPr/>
          <p:nvPr>
            <p:custDataLst>
              <p:tags r:id="rId8"/>
            </p:custDataLst>
          </p:nvPr>
        </p:nvSpPr>
        <p:spPr>
          <a:xfrm>
            <a:off x="3485828" y="2963865"/>
            <a:ext cx="368300" cy="274637"/>
          </a:xfrm>
          <a:prstGeom prst="ellipse">
            <a:avLst/>
          </a:prstGeom>
          <a:solidFill>
            <a:srgbClr val="D9D9D9"/>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1" name="MH_Other_13"/>
          <p:cNvSpPr/>
          <p:nvPr>
            <p:custDataLst>
              <p:tags r:id="rId9"/>
            </p:custDataLst>
          </p:nvPr>
        </p:nvSpPr>
        <p:spPr bwMode="auto">
          <a:xfrm>
            <a:off x="3534511" y="3000377"/>
            <a:ext cx="270933" cy="201613"/>
          </a:xfrm>
          <a:prstGeom prst="ellipse">
            <a:avLst/>
          </a:prstGeom>
          <a:solidFill>
            <a:schemeClr val="accent2"/>
          </a:soli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2" name="MH_Other_14"/>
          <p:cNvSpPr/>
          <p:nvPr>
            <p:custDataLst>
              <p:tags r:id="rId10"/>
            </p:custDataLst>
          </p:nvPr>
        </p:nvSpPr>
        <p:spPr>
          <a:xfrm>
            <a:off x="1847528" y="3786190"/>
            <a:ext cx="3619500" cy="2243137"/>
          </a:xfrm>
          <a:prstGeom prst="roundRect">
            <a:avLst>
              <a:gd name="adj" fmla="val 6144"/>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3" name="MH_Text_2"/>
          <p:cNvSpPr/>
          <p:nvPr>
            <p:custDataLst>
              <p:tags r:id="rId11"/>
            </p:custDataLst>
          </p:nvPr>
        </p:nvSpPr>
        <p:spPr>
          <a:xfrm>
            <a:off x="2042262" y="3917952"/>
            <a:ext cx="3230033" cy="2005013"/>
          </a:xfrm>
          <a:prstGeom prst="roundRect">
            <a:avLst>
              <a:gd name="adj" fmla="val 6144"/>
            </a:avLst>
          </a:prstGeom>
          <a:solidFill>
            <a:srgbClr val="FFFFFF"/>
          </a:solidFill>
          <a:ln w="19050">
            <a:noFill/>
          </a:ln>
          <a:effectLst>
            <a:outerShdw blurRad="508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indent="457200" algn="just">
              <a:lnSpc>
                <a:spcPct val="140000"/>
              </a:lnSpc>
              <a:defRPr/>
            </a:pPr>
            <a:r>
              <a:rPr lang="zh-CN" altLang="en-US" b="1">
                <a:solidFill>
                  <a:srgbClr val="5F5E5C"/>
                </a:solidFill>
                <a:latin typeface="微软雅黑" pitchFamily="34" charset="-122"/>
                <a:ea typeface="微软雅黑" pitchFamily="34" charset="-122"/>
              </a:rPr>
              <a:t>如果随机变量</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具有有限个值或无限多个可数值，则称</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为离散型</a:t>
            </a:r>
            <a:r>
              <a:rPr lang="zh-CN" altLang="en-US" b="1" smtClean="0">
                <a:solidFill>
                  <a:srgbClr val="5F5E5C"/>
                </a:solidFill>
                <a:latin typeface="微软雅黑" pitchFamily="34" charset="-122"/>
                <a:ea typeface="微软雅黑" pitchFamily="34" charset="-122"/>
              </a:rPr>
              <a:t>随机变量</a:t>
            </a:r>
            <a:r>
              <a:rPr lang="zh-CN" altLang="zh-CN" b="1" smtClean="0">
                <a:solidFill>
                  <a:srgbClr val="5F5E5C"/>
                </a:solidFill>
                <a:latin typeface="微软雅黑" pitchFamily="34" charset="-122"/>
                <a:ea typeface="微软雅黑" pitchFamily="34" charset="-122"/>
              </a:rPr>
              <a:t>。</a:t>
            </a:r>
            <a:endParaRPr lang="en-US" altLang="zh-CN" b="1">
              <a:solidFill>
                <a:srgbClr val="5F5E5C"/>
              </a:solidFill>
              <a:latin typeface="微软雅黑" pitchFamily="34" charset="-122"/>
              <a:ea typeface="微软雅黑" pitchFamily="34" charset="-122"/>
            </a:endParaRPr>
          </a:p>
        </p:txBody>
      </p:sp>
      <p:sp>
        <p:nvSpPr>
          <p:cNvPr id="14" name="MH_SubTitle_2"/>
          <p:cNvSpPr txBox="1"/>
          <p:nvPr>
            <p:custDataLst>
              <p:tags r:id="rId12"/>
            </p:custDataLst>
          </p:nvPr>
        </p:nvSpPr>
        <p:spPr>
          <a:xfrm>
            <a:off x="1847528" y="2436815"/>
            <a:ext cx="3619500" cy="460375"/>
          </a:xfrm>
          <a:prstGeom prst="rect">
            <a:avLst/>
          </a:prstGeom>
          <a:noFill/>
        </p:spPr>
        <p:txBody>
          <a:bodyP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2400" b="1">
                <a:solidFill>
                  <a:schemeClr val="accent2"/>
                </a:solidFill>
                <a:latin typeface="微软雅黑" pitchFamily="34" charset="-122"/>
                <a:ea typeface="微软雅黑" pitchFamily="34" charset="-122"/>
              </a:rPr>
              <a:t>离散型随机变量</a:t>
            </a:r>
          </a:p>
        </p:txBody>
      </p:sp>
      <p:sp>
        <p:nvSpPr>
          <p:cNvPr id="15" name="MH_Other_1"/>
          <p:cNvSpPr/>
          <p:nvPr>
            <p:custDataLst>
              <p:tags r:id="rId13"/>
            </p:custDataLst>
          </p:nvPr>
        </p:nvSpPr>
        <p:spPr>
          <a:xfrm>
            <a:off x="8145171" y="3535364"/>
            <a:ext cx="516467" cy="347662"/>
          </a:xfrm>
          <a:custGeom>
            <a:gdLst>
              <a:gd name="connsiteX0" fmla="*/ 181098 w 387596"/>
              <a:gd name="connsiteY0" fmla="*/ 66889 h 348240"/>
              <a:gd name="connsiteX1" fmla="*/ 51899 w 387596"/>
              <a:gd name="connsiteY1" fmla="*/ 174120 h 348240"/>
              <a:gd name="connsiteX2" fmla="*/ 181098 w 387596"/>
              <a:gd name="connsiteY2" fmla="*/ 281351 h 348240"/>
              <a:gd name="connsiteX3" fmla="*/ 310297 w 387596"/>
              <a:gd name="connsiteY3" fmla="*/ 174120 h 348240"/>
              <a:gd name="connsiteX4" fmla="*/ 181098 w 387596"/>
              <a:gd name="connsiteY4" fmla="*/ 66889 h 348240"/>
              <a:gd name="connsiteX5" fmla="*/ 193798 w 387596"/>
              <a:gd name="connsiteY5" fmla="*/ 0 h 348240"/>
              <a:gd name="connsiteX6" fmla="*/ 387596 w 387596"/>
              <a:gd name="connsiteY6" fmla="*/ 174120 h 348240"/>
              <a:gd name="connsiteX7" fmla="*/ 193798 w 387596"/>
              <a:gd name="connsiteY7" fmla="*/ 348240 h 348240"/>
              <a:gd name="connsiteX8" fmla="*/ 0 w 387596"/>
              <a:gd name="connsiteY8" fmla="*/ 174120 h 348240"/>
              <a:gd name="connsiteX9" fmla="*/ 193798 w 387596"/>
              <a:gd name="connsiteY9" fmla="*/ 0 h 3482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7596" h="348240">
                <a:moveTo>
                  <a:pt x="181098" y="66889"/>
                </a:moveTo>
                <a:cubicBezTo>
                  <a:pt x="109743" y="66889"/>
                  <a:pt x="51899" y="114898"/>
                  <a:pt x="51899" y="174120"/>
                </a:cubicBezTo>
                <a:cubicBezTo>
                  <a:pt x="51899" y="233342"/>
                  <a:pt x="109743" y="281351"/>
                  <a:pt x="181098" y="281351"/>
                </a:cubicBezTo>
                <a:cubicBezTo>
                  <a:pt x="252453" y="281351"/>
                  <a:pt x="310297" y="233342"/>
                  <a:pt x="310297" y="174120"/>
                </a:cubicBezTo>
                <a:cubicBezTo>
                  <a:pt x="310297" y="114898"/>
                  <a:pt x="252453" y="66889"/>
                  <a:pt x="181098" y="66889"/>
                </a:cubicBezTo>
                <a:close/>
                <a:moveTo>
                  <a:pt x="193798" y="0"/>
                </a:moveTo>
                <a:cubicBezTo>
                  <a:pt x="300830" y="0"/>
                  <a:pt x="387596" y="77956"/>
                  <a:pt x="387596" y="174120"/>
                </a:cubicBezTo>
                <a:cubicBezTo>
                  <a:pt x="387596" y="270284"/>
                  <a:pt x="300830" y="348240"/>
                  <a:pt x="193798" y="348240"/>
                </a:cubicBezTo>
                <a:cubicBezTo>
                  <a:pt x="86766" y="348240"/>
                  <a:pt x="0" y="270284"/>
                  <a:pt x="0" y="174120"/>
                </a:cubicBezTo>
                <a:cubicBezTo>
                  <a:pt x="0" y="77956"/>
                  <a:pt x="86766" y="0"/>
                  <a:pt x="193798" y="0"/>
                </a:cubicBezTo>
                <a:close/>
              </a:path>
            </a:pathLst>
          </a:cu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6" name="MH_Other_2"/>
          <p:cNvSpPr/>
          <p:nvPr>
            <p:custDataLst>
              <p:tags r:id="rId14"/>
            </p:custDataLst>
          </p:nvPr>
        </p:nvSpPr>
        <p:spPr>
          <a:xfrm>
            <a:off x="8306038" y="3616326"/>
            <a:ext cx="203200" cy="152400"/>
          </a:xfrm>
          <a:prstGeom prst="ellipse">
            <a:avLst/>
          </a:prstGeom>
          <a:solidFill>
            <a:srgbClr val="FFFFFF"/>
          </a:solidFill>
          <a:ln>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7" name="MH_Other_3"/>
          <p:cNvSpPr/>
          <p:nvPr>
            <p:custDataLst>
              <p:tags r:id="rId15"/>
            </p:custDataLst>
          </p:nvPr>
        </p:nvSpPr>
        <p:spPr>
          <a:xfrm rot="5441149">
            <a:off x="8347842" y="3614739"/>
            <a:ext cx="111125" cy="127000"/>
          </a:xfrm>
          <a:prstGeom prst="ellipse">
            <a:avLst/>
          </a:prstGeom>
          <a:solidFill>
            <a:schemeClr val="accent1">
              <a:lumMod val="75000"/>
            </a:schemeClr>
          </a:solidFill>
          <a:ln w="12700">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8" name="MH_Other_4"/>
          <p:cNvSpPr/>
          <p:nvPr>
            <p:custDataLst>
              <p:tags r:id="rId16"/>
            </p:custDataLst>
          </p:nvPr>
        </p:nvSpPr>
        <p:spPr>
          <a:xfrm rot="5441149">
            <a:off x="8101779" y="3362326"/>
            <a:ext cx="603250" cy="76200"/>
          </a:xfrm>
          <a:prstGeom prst="rect">
            <a:avLst/>
          </a:prstGeom>
          <a:gradFill flip="none" rotWithShape="1">
            <a:gsLst>
              <a:gs pos="51000">
                <a:srgbClr val="C2C2C2"/>
              </a:gs>
              <a:gs pos="2000">
                <a:srgbClr val="000000"/>
              </a:gs>
              <a:gs pos="98000">
                <a:srgbClr val="000000"/>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19" name="MH_Other_5"/>
          <p:cNvSpPr/>
          <p:nvPr>
            <p:custDataLst>
              <p:tags r:id="rId17"/>
            </p:custDataLst>
          </p:nvPr>
        </p:nvSpPr>
        <p:spPr>
          <a:xfrm>
            <a:off x="8219256" y="2963865"/>
            <a:ext cx="368300" cy="274637"/>
          </a:xfrm>
          <a:prstGeom prst="ellipse">
            <a:avLst/>
          </a:prstGeom>
          <a:solidFill>
            <a:srgbClr val="D9D9D9"/>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20" name="MH_Other_6"/>
          <p:cNvSpPr/>
          <p:nvPr>
            <p:custDataLst>
              <p:tags r:id="rId18"/>
            </p:custDataLst>
          </p:nvPr>
        </p:nvSpPr>
        <p:spPr bwMode="auto">
          <a:xfrm>
            <a:off x="8267938" y="3000377"/>
            <a:ext cx="270933" cy="201613"/>
          </a:xfrm>
          <a:prstGeom prst="ellipse">
            <a:avLst/>
          </a:prstGeom>
          <a:solidFill>
            <a:schemeClr val="accent1"/>
          </a:soli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21" name="MH_Other_7"/>
          <p:cNvSpPr/>
          <p:nvPr>
            <p:custDataLst>
              <p:tags r:id="rId19"/>
            </p:custDataLst>
          </p:nvPr>
        </p:nvSpPr>
        <p:spPr>
          <a:xfrm>
            <a:off x="6580956" y="3786190"/>
            <a:ext cx="3619500" cy="2243137"/>
          </a:xfrm>
          <a:prstGeom prst="roundRect">
            <a:avLst>
              <a:gd name="adj" fmla="val 6144"/>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endParaRPr lang="zh-CN" altLang="en-US"/>
          </a:p>
        </p:txBody>
      </p:sp>
      <p:sp>
        <p:nvSpPr>
          <p:cNvPr id="22" name="MH_Text_1"/>
          <p:cNvSpPr/>
          <p:nvPr>
            <p:custDataLst>
              <p:tags r:id="rId20"/>
            </p:custDataLst>
          </p:nvPr>
        </p:nvSpPr>
        <p:spPr>
          <a:xfrm>
            <a:off x="6775689" y="3917952"/>
            <a:ext cx="3230033" cy="2005013"/>
          </a:xfrm>
          <a:prstGeom prst="roundRect">
            <a:avLst>
              <a:gd name="adj" fmla="val 6144"/>
            </a:avLst>
          </a:prstGeom>
          <a:solidFill>
            <a:srgbClr val="FFFFFF"/>
          </a:solidFill>
          <a:ln w="19050">
            <a:noFill/>
          </a:ln>
          <a:effectLst>
            <a:outerShdw blurRad="508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indent="457200">
              <a:lnSpc>
                <a:spcPct val="150000"/>
              </a:lnSpc>
              <a:defRPr/>
            </a:pPr>
            <a:r>
              <a:rPr lang="zh-CN" altLang="en-US" b="1">
                <a:solidFill>
                  <a:srgbClr val="5F5E5C"/>
                </a:solidFill>
                <a:latin typeface="微软雅黑" pitchFamily="34" charset="-122"/>
                <a:ea typeface="微软雅黑" pitchFamily="34" charset="-122"/>
              </a:rPr>
              <a:t>非离散型随机变量包含的范围很广，情况比较复杂，我们只关注其中最重要也是实际中常遇到的连续型</a:t>
            </a:r>
            <a:r>
              <a:rPr lang="zh-CN" altLang="en-US" b="1" smtClean="0">
                <a:solidFill>
                  <a:srgbClr val="5F5E5C"/>
                </a:solidFill>
                <a:latin typeface="微软雅黑" pitchFamily="34" charset="-122"/>
                <a:ea typeface="微软雅黑" pitchFamily="34" charset="-122"/>
              </a:rPr>
              <a:t>随机变量。</a:t>
            </a:r>
          </a:p>
        </p:txBody>
      </p:sp>
      <p:sp>
        <p:nvSpPr>
          <p:cNvPr id="23" name="MH_SubTitle_1"/>
          <p:cNvSpPr txBox="1"/>
          <p:nvPr>
            <p:custDataLst>
              <p:tags r:id="rId21"/>
            </p:custDataLst>
          </p:nvPr>
        </p:nvSpPr>
        <p:spPr>
          <a:xfrm>
            <a:off x="6580956" y="2436815"/>
            <a:ext cx="3619500" cy="460375"/>
          </a:xfrm>
          <a:prstGeom prst="rect">
            <a:avLst/>
          </a:prstGeom>
          <a:noFill/>
        </p:spPr>
        <p:txBody>
          <a:bodyP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2400" b="1">
                <a:solidFill>
                  <a:srgbClr val="3B79CE"/>
                </a:solidFill>
                <a:latin typeface="微软雅黑" pitchFamily="34" charset="-122"/>
                <a:ea typeface="微软雅黑" pitchFamily="34" charset="-122"/>
              </a:rPr>
              <a:t>非离散型随机变量</a:t>
            </a:r>
          </a:p>
        </p:txBody>
      </p:sp>
    </p:spTree>
  </p:cSld>
  <p:clrMapOvr>
    <a:masterClrMapping/>
  </p:clrMapOvr>
  <p:transition spd="slow">
    <p:randomBar dir="vert"/>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023902" y="1071546"/>
            <a:ext cx="449353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mtClean="0">
                <a:solidFill>
                  <a:srgbClr val="0066FF"/>
                </a:solidFill>
                <a:latin typeface="微软雅黑" pitchFamily="34" charset="-122"/>
                <a:ea typeface="微软雅黑" pitchFamily="34" charset="-122"/>
              </a:rPr>
              <a:t>二</a:t>
            </a:r>
            <a:r>
              <a:rPr lang="zh-CN" altLang="zh-CN" sz="2400" b="1" smtClean="0">
                <a:solidFill>
                  <a:srgbClr val="0066FF"/>
                </a:solidFill>
                <a:latin typeface="微软雅黑" pitchFamily="34" charset="-122"/>
                <a:ea typeface="微软雅黑" pitchFamily="34" charset="-122"/>
              </a:rPr>
              <a:t>、</a:t>
            </a:r>
            <a:r>
              <a:rPr lang="zh-CN" altLang="en-US" sz="2400" b="1">
                <a:solidFill>
                  <a:srgbClr val="0066FF"/>
                </a:solidFill>
                <a:latin typeface="微软雅黑" pitchFamily="34" charset="-122"/>
                <a:ea typeface="微软雅黑" pitchFamily="34" charset="-122"/>
              </a:rPr>
              <a:t>离散型随机变量的概率分布</a:t>
            </a:r>
            <a:endParaRPr lang="zh-CN" altLang="en-US" sz="2400" b="1" smtClean="0">
              <a:solidFill>
                <a:srgbClr val="0066FF"/>
              </a:solidFill>
              <a:latin typeface="微软雅黑" pitchFamily="34" charset="-122"/>
              <a:ea typeface="微软雅黑" pitchFamily="34" charset="-122"/>
            </a:endParaRPr>
          </a:p>
        </p:txBody>
      </p:sp>
      <p:sp>
        <p:nvSpPr>
          <p:cNvPr id="13" name="MH_SubTitle_1"/>
          <p:cNvSpPr/>
          <p:nvPr>
            <p:custDataLst>
              <p:tags r:id="rId2"/>
            </p:custDataLst>
          </p:nvPr>
        </p:nvSpPr>
        <p:spPr>
          <a:xfrm>
            <a:off x="1881158" y="1714897"/>
            <a:ext cx="1550546" cy="5619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tx1"/>
                </a:solidFill>
                <a:latin typeface="微软雅黑" pitchFamily="34" charset="-122"/>
                <a:ea typeface="微软雅黑" pitchFamily="34" charset="-122"/>
              </a:rPr>
              <a:t>  </a:t>
            </a:r>
            <a:r>
              <a:rPr lang="zh-CN" altLang="en-US" sz="2300" b="1">
                <a:solidFill>
                  <a:srgbClr val="3B79CE"/>
                </a:solidFill>
                <a:latin typeface="微软雅黑" pitchFamily="34" charset="-122"/>
                <a:ea typeface="微软雅黑" pitchFamily="34" charset="-122"/>
              </a:rPr>
              <a:t>性质</a:t>
            </a:r>
          </a:p>
        </p:txBody>
      </p:sp>
      <p:sp>
        <p:nvSpPr>
          <p:cNvPr id="14" name="MH_Other_1"/>
          <p:cNvSpPr/>
          <p:nvPr>
            <p:custDataLst>
              <p:tags r:id="rId3"/>
            </p:custDataLst>
          </p:nvPr>
        </p:nvSpPr>
        <p:spPr>
          <a:xfrm>
            <a:off x="1023902" y="1714897"/>
            <a:ext cx="1258525"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（一）</a:t>
            </a:r>
            <a:endParaRPr lang="zh-CN" altLang="en-US" sz="2300" b="1">
              <a:solidFill>
                <a:srgbClr val="FFFFFF"/>
              </a:solidFill>
              <a:latin typeface="微软雅黑" pitchFamily="34" charset="-122"/>
              <a:ea typeface="微软雅黑" pitchFamily="34" charset="-122"/>
              <a:cs typeface="Arial" pitchFamily="34" charset="0"/>
            </a:endParaRPr>
          </a:p>
        </p:txBody>
      </p:sp>
      <p:grpSp>
        <p:nvGrpSpPr>
          <p:cNvPr id="20" name="组合 19"/>
          <p:cNvGrpSpPr/>
          <p:nvPr/>
        </p:nvGrpSpPr>
        <p:grpSpPr>
          <a:xfrm>
            <a:off x="1166778" y="2564904"/>
            <a:ext cx="10072758" cy="1338828"/>
            <a:chOff x="1166778" y="2348880"/>
            <a:chExt cx="10072758" cy="1338828"/>
          </a:xfrm>
        </p:grpSpPr>
        <p:sp>
          <p:nvSpPr>
            <p:cNvPr id="15" name="矩形 14"/>
            <p:cNvSpPr/>
            <p:nvPr/>
          </p:nvSpPr>
          <p:spPr>
            <a:xfrm>
              <a:off x="1166778" y="2348880"/>
              <a:ext cx="10072758" cy="13388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zh-CN" altLang="en-US" b="1">
                  <a:solidFill>
                    <a:srgbClr val="5F5E5C"/>
                  </a:solidFill>
                  <a:latin typeface="微软雅黑" pitchFamily="34" charset="-122"/>
                  <a:ea typeface="微软雅黑" pitchFamily="34" charset="-122"/>
                </a:rPr>
                <a:t>对于离散型随机变量</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而言，知道</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的所有可能取值以及</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取每一个可能值的概率，也就掌握了随机变量</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的统计规律。</a:t>
              </a:r>
            </a:p>
            <a:p>
              <a:pPr indent="457200">
                <a:lnSpc>
                  <a:spcPct val="150000"/>
                </a:lnSpc>
              </a:pPr>
              <a:r>
                <a:rPr lang="zh-CN" altLang="en-US" b="1">
                  <a:solidFill>
                    <a:srgbClr val="5F5E5C"/>
                  </a:solidFill>
                  <a:latin typeface="微软雅黑" pitchFamily="34" charset="-122"/>
                  <a:ea typeface="微软雅黑" pitchFamily="34" charset="-122"/>
                </a:rPr>
                <a:t>如果离散型随机变量</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的所有可能取值</a:t>
              </a:r>
              <a:r>
                <a:rPr lang="zh-CN" altLang="en-US" b="1" smtClean="0">
                  <a:solidFill>
                    <a:srgbClr val="5F5E5C"/>
                  </a:solidFill>
                  <a:latin typeface="微软雅黑" pitchFamily="34" charset="-122"/>
                  <a:ea typeface="微软雅黑" pitchFamily="34" charset="-122"/>
                </a:rPr>
                <a:t>为                          ，</a:t>
              </a:r>
              <a:r>
                <a:rPr lang="zh-CN" altLang="en-US" b="1">
                  <a:solidFill>
                    <a:srgbClr val="5F5E5C"/>
                  </a:solidFill>
                  <a:latin typeface="微软雅黑" pitchFamily="34" charset="-122"/>
                  <a:ea typeface="微软雅黑" pitchFamily="34" charset="-122"/>
                </a:rPr>
                <a:t>并且</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取到各个可能值的概率为</a:t>
              </a:r>
              <a:endParaRPr lang="zh-CN" altLang="en-US" b="1" smtClean="0">
                <a:solidFill>
                  <a:srgbClr val="5F5E5C"/>
                </a:solidFill>
                <a:latin typeface="微软雅黑" pitchFamily="34" charset="-122"/>
                <a:ea typeface="微软雅黑" pitchFamily="34" charset="-122"/>
              </a:endParaRPr>
            </a:p>
          </p:txBody>
        </p:sp>
        <p:graphicFrame>
          <p:nvGraphicFramePr>
            <p:cNvPr id="16" name="对象 15"/>
            <p:cNvGraphicFramePr>
              <a:graphicFrameLocks noChangeAspect="1"/>
            </p:cNvGraphicFramePr>
            <p:nvPr>
              <p:extLst>
                <p:ext uri="{D42A27DB-BD31-4B8C-83A1-F6EECF244321}">
                  <p14:modId xmlns:p14="http://schemas.microsoft.com/office/powerpoint/2010/main" val="3378110832"/>
                </p:ext>
              </p:extLst>
            </p:nvPr>
          </p:nvGraphicFramePr>
          <p:xfrm>
            <a:off x="5749599" y="3222388"/>
            <a:ext cx="1857150" cy="424491"/>
          </p:xfrm>
          <a:graphic>
            <a:graphicData uri="http://schemas.openxmlformats.org/presentationml/2006/ole">
              <mc:AlternateContent>
                <mc:Choice xmlns:v="urn:schemas-microsoft-com:vml" Requires="v">
                  <p:oleObj spid="_x0000_s1136" name="Equation" r:id="rId4" imgW="888840" imgH="203040" progId="Equation.DSMT4">
                    <p:embed/>
                  </p:oleObj>
                </mc:Choice>
                <mc:Fallback>
                  <p:oleObj name="Equation" r:id="rId4" imgW="888840" imgH="203040" progId="Equation.DSMT4">
                    <p:embed/>
                    <p:pic>
                      <p:nvPicPr>
                        <p:cNvPr id="0" name="OLE substitute image"/>
                        <p:cNvPicPr/>
                        <p:nvPr/>
                      </p:nvPicPr>
                      <p:blipFill>
                        <a:blip r:embed="rId5"/>
                        <a:stretch>
                          <a:fillRect/>
                        </a:stretch>
                      </p:blipFill>
                      <p:spPr>
                        <a:xfrm>
                          <a:off x="5749599" y="3222388"/>
                          <a:ext cx="1857150" cy="424491"/>
                        </a:xfrm>
                        <a:prstGeom prst="rect">
                          <a:avLst/>
                        </a:prstGeom>
                      </p:spPr>
                    </p:pic>
                  </p:oleObj>
                </mc:Fallback>
              </mc:AlternateContent>
            </a:graphicData>
          </a:graphic>
        </p:graphicFrame>
      </p:grpSp>
      <p:graphicFrame>
        <p:nvGraphicFramePr>
          <p:cNvPr id="17" name="对象 16"/>
          <p:cNvGraphicFramePr>
            <a:graphicFrameLocks noChangeAspect="1"/>
          </p:cNvGraphicFramePr>
          <p:nvPr>
            <p:extLst>
              <p:ext uri="{D42A27DB-BD31-4B8C-83A1-F6EECF244321}">
                <p14:modId xmlns:p14="http://schemas.microsoft.com/office/powerpoint/2010/main" val="724535797"/>
              </p:ext>
            </p:extLst>
          </p:nvPr>
        </p:nvGraphicFramePr>
        <p:xfrm>
          <a:off x="4151784" y="4221088"/>
          <a:ext cx="3348372" cy="432048"/>
        </p:xfrm>
        <a:graphic>
          <a:graphicData uri="http://schemas.openxmlformats.org/presentationml/2006/ole">
            <mc:AlternateContent>
              <mc:Choice xmlns:v="urn:schemas-microsoft-com:vml" Requires="v">
                <p:oleObj spid="_x0000_s1137" name="Equation" r:id="rId6" imgW="1574640" imgH="203040" progId="Equation.DSMT4">
                  <p:embed/>
                </p:oleObj>
              </mc:Choice>
              <mc:Fallback>
                <p:oleObj name="Equation" r:id="rId6" imgW="1574640" imgH="203040" progId="Equation.DSMT4">
                  <p:embed/>
                  <p:pic>
                    <p:nvPicPr>
                      <p:cNvPr id="0" name="OLE substitute image"/>
                      <p:cNvPicPr/>
                      <p:nvPr/>
                    </p:nvPicPr>
                    <p:blipFill>
                      <a:blip r:embed="rId7"/>
                      <a:stretch>
                        <a:fillRect/>
                      </a:stretch>
                    </p:blipFill>
                    <p:spPr>
                      <a:xfrm>
                        <a:off x="4151784" y="4221088"/>
                        <a:ext cx="3348372" cy="432048"/>
                      </a:xfrm>
                      <a:prstGeom prst="rect">
                        <a:avLst/>
                      </a:prstGeom>
                      <a:solidFill>
                        <a:schemeClr val="accent5">
                          <a:lumMod val="20000"/>
                          <a:lumOff val="80000"/>
                        </a:schemeClr>
                      </a:solidFill>
                    </p:spPr>
                  </p:pic>
                </p:oleObj>
              </mc:Fallback>
            </mc:AlternateContent>
          </a:graphicData>
        </a:graphic>
      </p:graphicFrame>
      <p:sp>
        <p:nvSpPr>
          <p:cNvPr id="18" name="矩形 17"/>
          <p:cNvSpPr/>
          <p:nvPr/>
        </p:nvSpPr>
        <p:spPr>
          <a:xfrm>
            <a:off x="8040216" y="4253026"/>
            <a:ext cx="128592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4-15</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21" name="TextBox 20"/>
          <p:cNvSpPr txBox="1"/>
          <p:nvPr/>
        </p:nvSpPr>
        <p:spPr>
          <a:xfrm>
            <a:off x="839416" y="5182589"/>
            <a:ext cx="10501386" cy="5078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indent="457200">
              <a:lnSpc>
                <a:spcPct val="150000"/>
              </a:lnSpc>
            </a:pPr>
            <a:r>
              <a:rPr lang="zh-CN" altLang="en-US">
                <a:latin typeface="微软雅黑" pitchFamily="34" charset="-122"/>
                <a:ea typeface="微软雅黑" pitchFamily="34" charset="-122"/>
              </a:rPr>
              <a:t>则称式（</a:t>
            </a:r>
            <a:r>
              <a:rPr lang="en-US" altLang="zh-CN">
                <a:latin typeface="微软雅黑" pitchFamily="34" charset="-122"/>
                <a:ea typeface="微软雅黑" pitchFamily="34" charset="-122"/>
              </a:rPr>
              <a:t>4-15</a:t>
            </a:r>
            <a:r>
              <a:rPr lang="zh-CN" altLang="en-US">
                <a:latin typeface="微软雅黑" pitchFamily="34" charset="-122"/>
                <a:ea typeface="微软雅黑" pitchFamily="34" charset="-122"/>
              </a:rPr>
              <a:t>）为离散型随机变量</a:t>
            </a:r>
            <a:r>
              <a:rPr lang="en-US" altLang="zh-CN">
                <a:latin typeface="微软雅黑" pitchFamily="34" charset="-122"/>
                <a:ea typeface="微软雅黑" pitchFamily="34" charset="-122"/>
              </a:rPr>
              <a:t>X</a:t>
            </a:r>
            <a:r>
              <a:rPr lang="zh-CN" altLang="en-US">
                <a:latin typeface="微软雅黑" pitchFamily="34" charset="-122"/>
                <a:ea typeface="微软雅黑" pitchFamily="34" charset="-122"/>
              </a:rPr>
              <a:t>的概率分布律，简称为</a:t>
            </a:r>
            <a:r>
              <a:rPr lang="zh-CN" altLang="en-US">
                <a:solidFill>
                  <a:schemeClr val="accent6">
                    <a:lumMod val="75000"/>
                  </a:schemeClr>
                </a:solidFill>
                <a:latin typeface="微软雅黑" pitchFamily="34" charset="-122"/>
                <a:ea typeface="微软雅黑" pitchFamily="34" charset="-122"/>
              </a:rPr>
              <a:t>分布律</a:t>
            </a:r>
            <a:r>
              <a:rPr lang="zh-CN" altLang="en-US">
                <a:latin typeface="微软雅黑" pitchFamily="34" charset="-122"/>
                <a:ea typeface="微软雅黑" pitchFamily="34" charset="-122"/>
              </a:rPr>
              <a:t>。</a:t>
            </a:r>
          </a:p>
        </p:txBody>
      </p:sp>
    </p:spTree>
  </p:cSld>
  <p:clrMapOvr>
    <a:masterClrMapping/>
  </p:clrMapOvr>
  <p:transition spd="slow">
    <p:cove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1166778" y="3402140"/>
            <a:ext cx="10072758" cy="4589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zh-CN" altLang="en-US" b="1">
                <a:solidFill>
                  <a:srgbClr val="5F5E5C"/>
                </a:solidFill>
                <a:latin typeface="微软雅黑" pitchFamily="34" charset="-122"/>
                <a:ea typeface="微软雅黑" pitchFamily="34" charset="-122"/>
              </a:rPr>
              <a:t>容易验证，离散型随机变量的分布律满足下列性质。</a:t>
            </a:r>
            <a:endParaRPr lang="zh-CN" altLang="en-US" b="1" smtClean="0">
              <a:solidFill>
                <a:srgbClr val="5F5E5C"/>
              </a:solidFill>
              <a:latin typeface="微软雅黑" pitchFamily="34" charset="-122"/>
              <a:ea typeface="微软雅黑" pitchFamily="34" charset="-122"/>
            </a:endParaRPr>
          </a:p>
        </p:txBody>
      </p:sp>
      <p:sp>
        <p:nvSpPr>
          <p:cNvPr id="12" name="矩形 11"/>
          <p:cNvSpPr/>
          <p:nvPr/>
        </p:nvSpPr>
        <p:spPr>
          <a:xfrm>
            <a:off x="2066387" y="4221088"/>
            <a:ext cx="93326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FD7A2A"/>
                </a:solidFill>
                <a:latin typeface="微软雅黑" pitchFamily="34" charset="-122"/>
                <a:ea typeface="微软雅黑" pitchFamily="34" charset="-122"/>
              </a:rPr>
              <a:t>性质</a:t>
            </a:r>
            <a:r>
              <a:rPr lang="en-US" altLang="zh-CN" sz="2000" b="1">
                <a:solidFill>
                  <a:srgbClr val="FD7A2A"/>
                </a:solidFill>
                <a:latin typeface="微软雅黑" pitchFamily="34" charset="-122"/>
                <a:ea typeface="微软雅黑" pitchFamily="34" charset="-122"/>
              </a:rPr>
              <a:t>1 </a:t>
            </a:r>
            <a:endParaRPr lang="zh-CN" altLang="en-US" sz="2000" b="1" smtClean="0">
              <a:solidFill>
                <a:srgbClr val="FD7A2A"/>
              </a:solidFill>
              <a:latin typeface="微软雅黑" pitchFamily="34" charset="-122"/>
              <a:ea typeface="微软雅黑" pitchFamily="34" charset="-122"/>
            </a:endParaRPr>
          </a:p>
        </p:txBody>
      </p:sp>
      <p:sp>
        <p:nvSpPr>
          <p:cNvPr id="22" name="矩形 21"/>
          <p:cNvSpPr/>
          <p:nvPr/>
        </p:nvSpPr>
        <p:spPr>
          <a:xfrm>
            <a:off x="7881950" y="4220814"/>
            <a:ext cx="128592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4-16</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23" name="矩形 22"/>
          <p:cNvSpPr/>
          <p:nvPr/>
        </p:nvSpPr>
        <p:spPr>
          <a:xfrm>
            <a:off x="2066387" y="5405154"/>
            <a:ext cx="856325"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FD7A2A"/>
                </a:solidFill>
                <a:latin typeface="微软雅黑" pitchFamily="34" charset="-122"/>
                <a:ea typeface="微软雅黑" pitchFamily="34" charset="-122"/>
              </a:rPr>
              <a:t>性质</a:t>
            </a:r>
            <a:r>
              <a:rPr lang="en-US" altLang="zh-CN" sz="2000" b="1">
                <a:solidFill>
                  <a:srgbClr val="FD7A2A"/>
                </a:solidFill>
                <a:latin typeface="微软雅黑" pitchFamily="34" charset="-122"/>
                <a:ea typeface="微软雅黑" pitchFamily="34" charset="-122"/>
              </a:rPr>
              <a:t>2</a:t>
            </a:r>
            <a:endParaRPr lang="zh-CN" altLang="en-US" sz="2000" b="1" smtClean="0">
              <a:solidFill>
                <a:srgbClr val="FD7A2A"/>
              </a:solidFill>
              <a:latin typeface="微软雅黑" pitchFamily="34" charset="-122"/>
              <a:ea typeface="微软雅黑" pitchFamily="34" charset="-122"/>
            </a:endParaRPr>
          </a:p>
        </p:txBody>
      </p:sp>
      <p:sp>
        <p:nvSpPr>
          <p:cNvPr id="25" name="矩形 24"/>
          <p:cNvSpPr/>
          <p:nvPr/>
        </p:nvSpPr>
        <p:spPr>
          <a:xfrm>
            <a:off x="7881950" y="5405154"/>
            <a:ext cx="1285929"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000" b="1" smtClean="0">
                <a:solidFill>
                  <a:srgbClr val="FD7A2A"/>
                </a:solidFill>
                <a:latin typeface="微软雅黑" pitchFamily="34" charset="-122"/>
                <a:ea typeface="微软雅黑" pitchFamily="34" charset="-122"/>
              </a:rPr>
              <a:t>（</a:t>
            </a:r>
            <a:r>
              <a:rPr lang="en-US" altLang="zh-CN" sz="2000" b="1" smtClean="0">
                <a:solidFill>
                  <a:srgbClr val="FD7A2A"/>
                </a:solidFill>
                <a:latin typeface="微软雅黑" pitchFamily="34" charset="-122"/>
                <a:ea typeface="微软雅黑" pitchFamily="34" charset="-122"/>
              </a:rPr>
              <a:t>4-17</a:t>
            </a:r>
            <a:r>
              <a:rPr lang="zh-CN" altLang="zh-CN" sz="2000" b="1" smtClean="0">
                <a:solidFill>
                  <a:srgbClr val="FD7A2A"/>
                </a:solidFill>
                <a:latin typeface="微软雅黑" pitchFamily="34" charset="-122"/>
                <a:ea typeface="微软雅黑" pitchFamily="34" charset="-122"/>
              </a:rPr>
              <a:t>）</a:t>
            </a:r>
            <a:endParaRPr lang="zh-CN" altLang="en-US" sz="2000" b="1" smtClean="0">
              <a:solidFill>
                <a:srgbClr val="FD7A2A"/>
              </a:solidFill>
              <a:latin typeface="微软雅黑" pitchFamily="34" charset="-122"/>
              <a:ea typeface="微软雅黑" pitchFamily="34" charset="-122"/>
            </a:endParaRPr>
          </a:p>
        </p:txBody>
      </p:sp>
      <p:sp>
        <p:nvSpPr>
          <p:cNvPr id="33" name="矩形 32"/>
          <p:cNvSpPr/>
          <p:nvPr/>
        </p:nvSpPr>
        <p:spPr>
          <a:xfrm>
            <a:off x="1487488" y="947336"/>
            <a:ext cx="10072758"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zh-CN" altLang="en-US" b="1">
                <a:solidFill>
                  <a:srgbClr val="5F5E5C"/>
                </a:solidFill>
                <a:latin typeface="微软雅黑" pitchFamily="34" charset="-122"/>
                <a:ea typeface="微软雅黑" pitchFamily="34" charset="-122"/>
              </a:rPr>
              <a:t>分布律也可以用表格来表示，如表</a:t>
            </a:r>
            <a:r>
              <a:rPr lang="en-US" altLang="zh-CN" b="1">
                <a:solidFill>
                  <a:srgbClr val="5F5E5C"/>
                </a:solidFill>
                <a:latin typeface="微软雅黑" pitchFamily="34" charset="-122"/>
                <a:ea typeface="微软雅黑" pitchFamily="34" charset="-122"/>
              </a:rPr>
              <a:t>4-3</a:t>
            </a:r>
            <a:r>
              <a:rPr lang="zh-CN" altLang="en-US" b="1">
                <a:solidFill>
                  <a:srgbClr val="5F5E5C"/>
                </a:solidFill>
                <a:latin typeface="微软雅黑" pitchFamily="34" charset="-122"/>
                <a:ea typeface="微软雅黑" pitchFamily="34" charset="-122"/>
              </a:rPr>
              <a:t>所示，并称之为</a:t>
            </a:r>
            <a:r>
              <a:rPr lang="en-US" altLang="zh-CN" b="1">
                <a:solidFill>
                  <a:srgbClr val="5F5E5C"/>
                </a:solidFill>
                <a:latin typeface="微软雅黑" pitchFamily="34" charset="-122"/>
                <a:ea typeface="微软雅黑" pitchFamily="34" charset="-122"/>
              </a:rPr>
              <a:t>X</a:t>
            </a:r>
            <a:r>
              <a:rPr lang="zh-CN" altLang="en-US" b="1">
                <a:solidFill>
                  <a:srgbClr val="5F5E5C"/>
                </a:solidFill>
                <a:latin typeface="微软雅黑" pitchFamily="34" charset="-122"/>
                <a:ea typeface="微软雅黑" pitchFamily="34" charset="-122"/>
              </a:rPr>
              <a:t>的概率分布表</a:t>
            </a:r>
            <a:r>
              <a:rPr lang="zh-CN" altLang="en-US" b="1" smtClean="0">
                <a:solidFill>
                  <a:srgbClr val="5F5E5C"/>
                </a:solidFill>
                <a:latin typeface="微软雅黑" pitchFamily="34" charset="-122"/>
                <a:ea typeface="微软雅黑" pitchFamily="34" charset="-122"/>
              </a:rPr>
              <a:t>。</a:t>
            </a:r>
            <a:endParaRPr lang="en-US" altLang="zh-CN" b="1" smtClean="0">
              <a:solidFill>
                <a:srgbClr val="5F5E5C"/>
              </a:solidFill>
              <a:latin typeface="微软雅黑" pitchFamily="34" charset="-122"/>
              <a:ea typeface="微软雅黑" pitchFamily="34" charset="-122"/>
            </a:endParaRPr>
          </a:p>
          <a:p>
            <a:pPr indent="457200">
              <a:lnSpc>
                <a:spcPct val="150000"/>
              </a:lnSpc>
            </a:pPr>
            <a:r>
              <a:rPr lang="zh-CN" altLang="en-US" b="1" smtClean="0">
                <a:solidFill>
                  <a:srgbClr val="5F5E5C"/>
                </a:solidFill>
                <a:latin typeface="微软雅黑" pitchFamily="34" charset="-122"/>
                <a:ea typeface="微软雅黑" pitchFamily="34" charset="-122"/>
              </a:rPr>
              <a:t>                                   </a:t>
            </a:r>
            <a:r>
              <a:rPr lang="zh-CN" altLang="en-US" b="1" smtClean="0">
                <a:solidFill>
                  <a:schemeClr val="accent1"/>
                </a:solidFill>
                <a:latin typeface="微软雅黑" pitchFamily="34" charset="-122"/>
                <a:ea typeface="微软雅黑" pitchFamily="34" charset="-122"/>
              </a:rPr>
              <a:t>表</a:t>
            </a:r>
            <a:r>
              <a:rPr lang="en-US" altLang="zh-CN" b="1">
                <a:solidFill>
                  <a:schemeClr val="accent1"/>
                </a:solidFill>
                <a:latin typeface="微软雅黑" pitchFamily="34" charset="-122"/>
                <a:ea typeface="微软雅黑" pitchFamily="34" charset="-122"/>
              </a:rPr>
              <a:t>4-3  X</a:t>
            </a:r>
            <a:r>
              <a:rPr lang="zh-CN" altLang="en-US" b="1">
                <a:solidFill>
                  <a:schemeClr val="accent1"/>
                </a:solidFill>
                <a:latin typeface="微软雅黑" pitchFamily="34" charset="-122"/>
                <a:ea typeface="微软雅黑" pitchFamily="34" charset="-122"/>
              </a:rPr>
              <a:t>的概率分布表</a:t>
            </a:r>
            <a:endParaRPr lang="zh-CN" altLang="en-US" b="1" smtClean="0">
              <a:solidFill>
                <a:schemeClr val="accent1"/>
              </a:solidFill>
              <a:latin typeface="微软雅黑" pitchFamily="34" charset="-122"/>
              <a:ea typeface="微软雅黑" pitchFamily="34"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3361222240"/>
              </p:ext>
            </p:extLst>
          </p:nvPr>
        </p:nvGraphicFramePr>
        <p:xfrm>
          <a:off x="911422" y="1976066"/>
          <a:ext cx="10328114" cy="1381792"/>
        </p:xfrm>
        <a:graphic>
          <a:graphicData uri="http://schemas.openxmlformats.org/drawingml/2006/table">
            <a:tbl>
              <a:tblPr>
                <a:tableStyleId>{5C22544A-7EE6-4342-B048-85BDC9FD1C3A}</a:tableStyleId>
              </a:tblPr>
              <a:tblGrid>
                <a:gridCol w="1720928"/>
                <a:gridCol w="1720928"/>
                <a:gridCol w="1722201"/>
                <a:gridCol w="1720928"/>
                <a:gridCol w="1720928"/>
                <a:gridCol w="1722201"/>
              </a:tblGrid>
              <a:tr h="690896">
                <a:tc>
                  <a:txBody>
                    <a:bodyPr vert="horz" wrap="square"/>
                    <a:lstStyle/>
                    <a:p>
                      <a:pPr indent="0" algn="ctr">
                        <a:spcBef>
                          <a:spcPts val="150"/>
                        </a:spcBef>
                        <a:spcAft>
                          <a:spcPts val="150"/>
                        </a:spcAft>
                      </a:pPr>
                      <a:r>
                        <a:rPr lang="en-US" sz="1800" i="1" kern="100" smtClean="0">
                          <a:effectLst/>
                          <a:latin typeface="+mn-ea"/>
                          <a:ea typeface="+mn-ea"/>
                        </a:rPr>
                        <a:t>x</a:t>
                      </a:r>
                      <a:endParaRPr lang="en-US" sz="1800" i="1" kern="100">
                        <a:effectLst/>
                        <a:latin typeface="+mn-ea"/>
                        <a:ea typeface="+mn-ea"/>
                      </a:endParaRPr>
                    </a:p>
                  </a:txBody>
                  <a:tcPr marL="68580" marR="6858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endParaRPr lang="zh-CN" altLang="en-US" sz="1800" i="1"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endParaRPr lang="zh-CN" altLang="en-US" sz="1800" i="1"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14:m>
                        <m:oMathPara>
                          <m:oMathParaPr>
                            <m:jc/>
                          </m:oMathParaPr>
                          <m:oMath>
                            <m:r>
                              <m:rPr>
                                <m:sty m:val="p"/>
                              </m:rPr>
                              <a:rPr lang="zh-CN" altLang="en-US" sz="1800" kern="1200" smtClean="0">
                                <a:solidFill>
                                  <a:schemeClr val="dk1"/>
                                </a:solidFill>
                                <a:latin typeface="Cambria Math"/>
                                <a:ea typeface="+mn-ea"/>
                                <a:cs typeface="+mn-cs"/>
                              </a:rPr>
                              <m:t>⋯</m:t>
                            </m:r>
                          </m:oMath>
                        </m:oMathPara>
                      </a14:m>
                      <a:endParaRPr lang="zh-CN" altLang="en-US" sz="1800"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14:m>
                        <m:oMathPara>
                          <m:oMathParaPr>
                            <m:jc/>
                          </m:oMathParaPr>
                          <m:oMath>
                            <m:sSub>
                              <m:sSubPr>
                                <m:ctrlPr>
                                  <a:rPr lang="zh-CN" altLang="en-US" sz="1800" i="1" kern="1200" smtClean="0">
                                    <a:solidFill>
                                      <a:schemeClr val="dk1"/>
                                    </a:solidFill>
                                    <a:latin typeface="Cambria Math"/>
                                    <a:ea typeface="+mn-ea"/>
                                    <a:cs typeface="+mn-cs"/>
                                  </a:rPr>
                                </m:ctrlPr>
                              </m:sSubPr>
                              <m:e>
                                <m:r>
                                  <a:rPr lang="zh-CN" altLang="en-US" sz="1800" i="1" kern="1200">
                                    <a:solidFill>
                                      <a:schemeClr val="dk1"/>
                                    </a:solidFill>
                                    <a:latin typeface="Cambria Math"/>
                                    <a:ea typeface="+mn-ea"/>
                                    <a:cs typeface="+mn-cs"/>
                                  </a:rPr>
                                  <m:t>𝑥</m:t>
                                </m:r>
                              </m:e>
                              <m:sub>
                                <m:r>
                                  <a:rPr lang="zh-CN" altLang="en-US" sz="1800" i="1" kern="1200">
                                    <a:solidFill>
                                      <a:schemeClr val="dk1"/>
                                    </a:solidFill>
                                    <a:latin typeface="Cambria Math"/>
                                    <a:ea typeface="+mn-ea"/>
                                    <a:cs typeface="+mn-cs"/>
                                  </a:rPr>
                                  <m:t>𝑛</m:t>
                                </m:r>
                              </m:sub>
                            </m:sSub>
                          </m:oMath>
                        </m:oMathPara>
                      </a14:m>
                      <a:endParaRPr lang="zh-CN" altLang="en-US" sz="1800" i="1"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14:m>
                        <m:oMathPara>
                          <m:oMathParaPr>
                            <m:jc/>
                          </m:oMathParaPr>
                          <m:oMath>
                            <m:r>
                              <m:rPr>
                                <m:sty m:val="p"/>
                              </m:rPr>
                              <a:rPr lang="zh-CN" altLang="en-US" sz="1800" kern="1200" smtClean="0">
                                <a:solidFill>
                                  <a:schemeClr val="dk1"/>
                                </a:solidFill>
                                <a:latin typeface="Cambria Math"/>
                                <a:ea typeface="+mn-ea"/>
                                <a:cs typeface="+mn-cs"/>
                              </a:rPr>
                              <m:t>⋯</m:t>
                            </m:r>
                          </m:oMath>
                        </m:oMathPara>
                      </a14:m>
                      <a:endParaRPr lang="zh-CN" altLang="en-US" sz="1800"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690896">
                <a:tc>
                  <a:txBody>
                    <a:bodyPr vert="horz" wrap="square"/>
                    <a:lstStyle/>
                    <a:p>
                      <a:pPr indent="0" algn="ctr">
                        <a:spcBef>
                          <a:spcPts val="150"/>
                        </a:spcBef>
                        <a:spcAft>
                          <a:spcPts val="150"/>
                        </a:spcAft>
                      </a:pPr>
                      <a:r>
                        <a:rPr lang="en-US" sz="1800" i="1" kern="100" smtClean="0">
                          <a:effectLst/>
                          <a:latin typeface="微软雅黑" pitchFamily="34" charset="-122"/>
                          <a:ea typeface="微软雅黑" pitchFamily="34" charset="-122"/>
                        </a:rPr>
                        <a:t>p</a:t>
                      </a:r>
                      <a:endParaRPr lang="en-US" sz="1800" i="1" kern="100">
                        <a:effectLst/>
                        <a:latin typeface="微软雅黑" pitchFamily="34" charset="-122"/>
                        <a:ea typeface="微软雅黑" pitchFamily="34" charset="-122"/>
                      </a:endParaRPr>
                    </a:p>
                  </a:txBody>
                  <a:tcPr marL="68580" marR="6858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endParaRPr lang="zh-CN" altLang="en-US" sz="1800" i="1"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endParaRPr lang="zh-CN" altLang="en-US" sz="1800" i="1"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14:m>
                        <m:oMathPara>
                          <m:oMathParaPr>
                            <m:jc/>
                          </m:oMathParaPr>
                          <m:oMath>
                            <m:r>
                              <m:rPr>
                                <m:sty m:val="p"/>
                              </m:rPr>
                              <a:rPr lang="zh-CN" altLang="en-US" sz="1800" kern="1200" smtClean="0">
                                <a:solidFill>
                                  <a:schemeClr val="dk1"/>
                                </a:solidFill>
                                <a:latin typeface="Cambria Math"/>
                                <a:ea typeface="+mn-ea"/>
                                <a:cs typeface="+mn-cs"/>
                              </a:rPr>
                              <m:t>⋯</m:t>
                            </m:r>
                          </m:oMath>
                        </m:oMathPara>
                      </a14:m>
                      <a:endParaRPr lang="zh-CN" altLang="en-US" sz="1800"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14:m>
                        <m:oMathPara>
                          <m:oMathParaPr>
                            <m:jc/>
                          </m:oMathParaPr>
                          <m:oMath>
                            <m:sSub>
                              <m:sSubPr>
                                <m:ctrlPr>
                                  <a:rPr lang="zh-CN" altLang="en-US" sz="1800" i="1" kern="1200" smtClean="0">
                                    <a:solidFill>
                                      <a:schemeClr val="dk1"/>
                                    </a:solidFill>
                                    <a:latin typeface="Cambria Math"/>
                                    <a:ea typeface="+mn-ea"/>
                                    <a:cs typeface="+mn-cs"/>
                                  </a:rPr>
                                </m:ctrlPr>
                              </m:sSubPr>
                              <m:e>
                                <m:r>
                                  <a:rPr lang="zh-CN" altLang="en-US" sz="1800" i="1" kern="1200">
                                    <a:solidFill>
                                      <a:schemeClr val="dk1"/>
                                    </a:solidFill>
                                    <a:latin typeface="Cambria Math"/>
                                    <a:ea typeface="+mn-ea"/>
                                    <a:cs typeface="+mn-cs"/>
                                  </a:rPr>
                                  <m:t>𝑝</m:t>
                                </m:r>
                              </m:e>
                              <m:sub>
                                <m:r>
                                  <a:rPr lang="zh-CN" altLang="en-US" sz="1800" i="1" kern="1200">
                                    <a:solidFill>
                                      <a:schemeClr val="dk1"/>
                                    </a:solidFill>
                                    <a:latin typeface="Cambria Math"/>
                                    <a:ea typeface="+mn-ea"/>
                                    <a:cs typeface="+mn-cs"/>
                                  </a:rPr>
                                  <m:t>𝑛</m:t>
                                </m:r>
                              </m:sub>
                            </m:sSub>
                          </m:oMath>
                        </m:oMathPara>
                      </a14:m>
                      <a:endParaRPr lang="zh-CN" altLang="en-US" sz="1800" i="1"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indent="0" algn="ctr">
                        <a:spcBef>
                          <a:spcPts val="150"/>
                        </a:spcBef>
                        <a:spcAft>
                          <a:spcPts val="150"/>
                        </a:spcAft>
                      </a:pPr>
                      <a14:m>
                        <m:oMathPara>
                          <m:oMathParaPr>
                            <m:jc/>
                          </m:oMathParaPr>
                          <m:oMath>
                            <m:r>
                              <m:rPr>
                                <m:sty m:val="p"/>
                              </m:rPr>
                              <a:rPr lang="zh-CN" altLang="en-US" sz="1800" kern="1200" smtClean="0">
                                <a:solidFill>
                                  <a:schemeClr val="dk1"/>
                                </a:solidFill>
                                <a:latin typeface="Cambria Math"/>
                                <a:ea typeface="+mn-ea"/>
                                <a:cs typeface="+mn-cs"/>
                              </a:rPr>
                              <m:t>⋯</m:t>
                            </m:r>
                          </m:oMath>
                        </m:oMathPara>
                      </a14:m>
                      <a:endParaRPr lang="zh-CN" altLang="en-US" sz="1800" kern="100">
                        <a:effectLst/>
                        <a:latin typeface="微软雅黑" pitchFamily="34" charset="-122"/>
                        <a:ea typeface="微软雅黑" pitchFamily="34" charset="-122"/>
                      </a:endParaRPr>
                    </a:p>
                  </a:txBody>
                  <a:tcPr marL="68580" marR="6858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2507509266"/>
              </p:ext>
            </p:extLst>
          </p:nvPr>
        </p:nvGraphicFramePr>
        <p:xfrm>
          <a:off x="6032500" y="3482529"/>
          <a:ext cx="127000" cy="177800"/>
        </p:xfrm>
        <a:graphic>
          <a:graphicData uri="http://schemas.openxmlformats.org/presentationml/2006/ole">
            <mc:AlternateContent>
              <mc:Choice xmlns:v="urn:schemas-microsoft-com:vml" Requires="v">
                <p:oleObj spid="_x0000_s1138" name="Equation" r:id="rId2" imgW="126720" imgH="177480" progId="Equation.DSMT4">
                  <p:embed/>
                </p:oleObj>
              </mc:Choice>
              <mc:Fallback>
                <p:oleObj name="Equation" r:id="rId2" imgW="126720" imgH="177480" progId="Equation.DSMT4">
                  <p:embed/>
                  <p:pic>
                    <p:nvPicPr>
                      <p:cNvPr id="0" name="OLE substitute image"/>
                      <p:cNvPicPr/>
                      <p:nvPr/>
                    </p:nvPicPr>
                    <p:blipFill>
                      <a:blip r:embed="rId3"/>
                      <a:stretch>
                        <a:fillRect/>
                      </a:stretch>
                    </p:blipFill>
                    <p:spPr>
                      <a:xfrm>
                        <a:off x="6032500" y="3482529"/>
                        <a:ext cx="127000" cy="177800"/>
                      </a:xfrm>
                      <a:prstGeom prst="rect">
                        <a:avLst/>
                      </a:prstGeom>
                    </p:spPr>
                  </p:pic>
                </p:oleObj>
              </mc:Fallback>
            </mc:AlternateContent>
          </a:graphicData>
        </a:graphic>
      </p:graphicFrame>
      <p:sp>
        <p:nvSpPr>
          <p:cNvPr id="2" name="Rectangle 30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373414820"/>
              </p:ext>
            </p:extLst>
          </p:nvPr>
        </p:nvGraphicFramePr>
        <p:xfrm>
          <a:off x="4244290" y="4226270"/>
          <a:ext cx="2313143" cy="394927"/>
        </p:xfrm>
        <a:graphic>
          <a:graphicData uri="http://schemas.openxmlformats.org/presentationml/2006/ole">
            <mc:AlternateContent>
              <mc:Choice xmlns:v="urn:schemas-microsoft-com:vml" Requires="v">
                <p:oleObj spid="_x0000_s1139" name="Equation" r:id="rId4" imgW="1167893" imgH="203112" progId="Equation.DSMT4">
                  <p:embed/>
                </p:oleObj>
              </mc:Choice>
              <mc:Fallback>
                <p:oleObj name="Equation" r:id="rId4" imgW="1167893" imgH="203112" progId="Equation.DSMT4">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4244290" y="4226270"/>
                        <a:ext cx="2313143" cy="394927"/>
                      </a:xfrm>
                      <a:prstGeom prst="rect">
                        <a:avLst/>
                      </a:prstGeom>
                      <a:solidFill>
                        <a:srgbClr val="D3EDFB"/>
                      </a:solidFill>
                    </p:spPr>
                  </p:pic>
                </p:oleObj>
              </mc:Fallback>
            </mc:AlternateContent>
          </a:graphicData>
        </a:graphic>
      </p:graphicFrame>
      <p:sp>
        <p:nvSpPr>
          <p:cNvPr id="4" name="Rectangle 30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267338772"/>
              </p:ext>
            </p:extLst>
          </p:nvPr>
        </p:nvGraphicFramePr>
        <p:xfrm>
          <a:off x="4295800" y="5085184"/>
          <a:ext cx="1200132" cy="720080"/>
        </p:xfrm>
        <a:graphic>
          <a:graphicData uri="http://schemas.openxmlformats.org/presentationml/2006/ole">
            <mc:AlternateContent>
              <mc:Choice xmlns:v="urn:schemas-microsoft-com:vml" Requires="v">
                <p:oleObj spid="_x0000_s1140" name="Equation" r:id="rId6" imgW="520474" imgH="317362" progId="Equation.DSMT4">
                  <p:embed/>
                </p:oleObj>
              </mc:Choice>
              <mc:Fallback>
                <p:oleObj name="Equation" r:id="rId6" imgW="520474" imgH="317362" progId="Equation.DSMT4">
                  <p:embed/>
                  <p:pic>
                    <p:nvPicPr>
                      <p:cNvPr id="0" name="OLE substitute image"/>
                      <p:cNvPicPr/>
                      <p:nvPr/>
                    </p:nvPicPr>
                    <p:blipFill>
                      <a:blip r:embed="rId7">
                        <a:extLst>
                          <a:ext uri="{28A0092B-C50C-407E-A947-70E740481C1C}">
                            <a14:useLocalDpi xmlns:a14="http://schemas.microsoft.com/office/drawing/2010/main" val="0"/>
                          </a:ext>
                        </a:extLst>
                      </a:blip>
                      <a:stretch>
                        <a:fillRect/>
                      </a:stretch>
                    </p:blipFill>
                    <p:spPr>
                      <a:xfrm>
                        <a:off x="4295800" y="5085184"/>
                        <a:ext cx="1200132" cy="720080"/>
                      </a:xfrm>
                      <a:prstGeom prst="rect">
                        <a:avLst/>
                      </a:prstGeom>
                      <a:solidFill>
                        <a:srgbClr val="D3EDFB"/>
                      </a:solidFill>
                    </p:spPr>
                  </p:pic>
                </p:oleObj>
              </mc:Fallback>
            </mc:AlternateContent>
          </a:graphicData>
        </a:graphic>
      </p:graphicFrame>
      <p:sp>
        <p:nvSpPr>
          <p:cNvPr id="7" name="Rectangle 31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8" name="对象 7"/>
          <p:cNvGraphicFramePr>
            <a:graphicFrameLocks noChangeAspect="1"/>
          </p:cNvGraphicFramePr>
          <p:nvPr>
            <p:extLst>
              <p:ext uri="{D42A27DB-BD31-4B8C-83A1-F6EECF244321}">
                <p14:modId xmlns:p14="http://schemas.microsoft.com/office/powerpoint/2010/main" val="3352949845"/>
              </p:ext>
            </p:extLst>
          </p:nvPr>
        </p:nvGraphicFramePr>
        <p:xfrm>
          <a:off x="3431704" y="2132856"/>
          <a:ext cx="246343" cy="360040"/>
        </p:xfrm>
        <a:graphic>
          <a:graphicData uri="http://schemas.openxmlformats.org/presentationml/2006/ole">
            <mc:AlternateContent>
              <mc:Choice xmlns:v="urn:schemas-microsoft-com:vml" Requires="v">
                <p:oleObj spid="_x0000_s1141" name="Equation" r:id="rId8" imgW="126725" imgH="177415" progId="Equation.DSMT4">
                  <p:embed/>
                </p:oleObj>
              </mc:Choice>
              <mc:Fallback>
                <p:oleObj name="Equation" r:id="rId8" imgW="126725" imgH="177415" progId="Equation.DSMT4">
                  <p:embed/>
                  <p:pic>
                    <p:nvPicPr>
                      <p:cNvPr id="0" name="OLE substitute image"/>
                      <p:cNvPicPr/>
                      <p:nvPr/>
                    </p:nvPicPr>
                    <p:blipFill>
                      <a:blip r:embed="rId9">
                        <a:extLst>
                          <a:ext uri="{28A0092B-C50C-407E-A947-70E740481C1C}">
                            <a14:useLocalDpi xmlns:a14="http://schemas.microsoft.com/office/drawing/2010/main" val="0"/>
                          </a:ext>
                        </a:extLst>
                      </a:blip>
                      <a:stretch>
                        <a:fillRect/>
                      </a:stretch>
                    </p:blipFill>
                    <p:spPr>
                      <a:xfrm>
                        <a:off x="3431704" y="2132856"/>
                        <a:ext cx="246343" cy="360040"/>
                      </a:xfrm>
                      <a:prstGeom prst="rect">
                        <a:avLst/>
                      </a:prstGeom>
                      <a:noFill/>
                    </p:spPr>
                  </p:pic>
                </p:oleObj>
              </mc:Fallback>
            </mc:AlternateContent>
          </a:graphicData>
        </a:graphic>
      </p:graphicFrame>
      <p:sp>
        <p:nvSpPr>
          <p:cNvPr id="9" name="Rectangle 317"/>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2226697428"/>
              </p:ext>
            </p:extLst>
          </p:nvPr>
        </p:nvGraphicFramePr>
        <p:xfrm>
          <a:off x="5087888" y="2132856"/>
          <a:ext cx="263352" cy="333579"/>
        </p:xfrm>
        <a:graphic>
          <a:graphicData uri="http://schemas.openxmlformats.org/presentationml/2006/ole">
            <mc:AlternateContent>
              <mc:Choice xmlns:v="urn:schemas-microsoft-com:vml" Requires="v">
                <p:oleObj spid="_x0000_s1142" name="Equation" r:id="rId10" imgW="139579" imgH="177646" progId="Equation.DSMT4">
                  <p:embed/>
                </p:oleObj>
              </mc:Choice>
              <mc:Fallback>
                <p:oleObj name="Equation" r:id="rId10" imgW="139579" imgH="177646" progId="Equation.DSMT4">
                  <p:embed/>
                  <p:pic>
                    <p:nvPicPr>
                      <p:cNvPr id="0" name="OLE substitute image"/>
                      <p:cNvPicPr/>
                      <p:nvPr/>
                    </p:nvPicPr>
                    <p:blipFill>
                      <a:blip r:embed="rId11">
                        <a:extLst>
                          <a:ext uri="{28A0092B-C50C-407E-A947-70E740481C1C}">
                            <a14:useLocalDpi xmlns:a14="http://schemas.microsoft.com/office/drawing/2010/main" val="0"/>
                          </a:ext>
                        </a:extLst>
                      </a:blip>
                      <a:stretch>
                        <a:fillRect/>
                      </a:stretch>
                    </p:blipFill>
                    <p:spPr>
                      <a:xfrm>
                        <a:off x="5087888" y="2132856"/>
                        <a:ext cx="263352" cy="333579"/>
                      </a:xfrm>
                      <a:prstGeom prst="rect">
                        <a:avLst/>
                      </a:prstGeom>
                      <a:noFill/>
                    </p:spPr>
                  </p:pic>
                </p:oleObj>
              </mc:Fallback>
            </mc:AlternateContent>
          </a:graphicData>
        </a:graphic>
      </p:graphicFrame>
      <p:sp>
        <p:nvSpPr>
          <p:cNvPr id="13" name="Rectangle 319"/>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14" name="对象 13"/>
          <p:cNvGraphicFramePr>
            <a:graphicFrameLocks noChangeAspect="1"/>
          </p:cNvGraphicFramePr>
          <p:nvPr>
            <p:extLst>
              <p:ext uri="{D42A27DB-BD31-4B8C-83A1-F6EECF244321}">
                <p14:modId xmlns:p14="http://schemas.microsoft.com/office/powerpoint/2010/main" val="890655935"/>
              </p:ext>
            </p:extLst>
          </p:nvPr>
        </p:nvGraphicFramePr>
        <p:xfrm>
          <a:off x="3431704" y="2852936"/>
          <a:ext cx="263352" cy="333579"/>
        </p:xfrm>
        <a:graphic>
          <a:graphicData uri="http://schemas.openxmlformats.org/presentationml/2006/ole">
            <mc:AlternateContent>
              <mc:Choice xmlns:v="urn:schemas-microsoft-com:vml" Requires="v">
                <p:oleObj spid="_x0000_s1143" name="Equation" r:id="rId12" imgW="139579" imgH="177646" progId="Equation.DSMT4">
                  <p:embed/>
                </p:oleObj>
              </mc:Choice>
              <mc:Fallback>
                <p:oleObj name="Equation" r:id="rId12" imgW="139579" imgH="177646" progId="Equation.DSMT4">
                  <p:embed/>
                  <p:pic>
                    <p:nvPicPr>
                      <p:cNvPr id="0" name="OLE substitute image"/>
                      <p:cNvPicPr/>
                      <p:nvPr/>
                    </p:nvPicPr>
                    <p:blipFill>
                      <a:blip r:embed="rId13">
                        <a:extLst>
                          <a:ext uri="{28A0092B-C50C-407E-A947-70E740481C1C}">
                            <a14:useLocalDpi xmlns:a14="http://schemas.microsoft.com/office/drawing/2010/main" val="0"/>
                          </a:ext>
                        </a:extLst>
                      </a:blip>
                      <a:stretch>
                        <a:fillRect/>
                      </a:stretch>
                    </p:blipFill>
                    <p:spPr>
                      <a:xfrm>
                        <a:off x="3431704" y="2852936"/>
                        <a:ext cx="263352" cy="333579"/>
                      </a:xfrm>
                      <a:prstGeom prst="rect">
                        <a:avLst/>
                      </a:prstGeom>
                      <a:noFill/>
                    </p:spPr>
                  </p:pic>
                </p:oleObj>
              </mc:Fallback>
            </mc:AlternateContent>
          </a:graphicData>
        </a:graphic>
      </p:graphicFrame>
      <p:sp>
        <p:nvSpPr>
          <p:cNvPr id="16" name="Rectangle 32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17" name="对象 16"/>
          <p:cNvGraphicFramePr>
            <a:graphicFrameLocks noChangeAspect="1"/>
          </p:cNvGraphicFramePr>
          <p:nvPr>
            <p:extLst>
              <p:ext uri="{D42A27DB-BD31-4B8C-83A1-F6EECF244321}">
                <p14:modId xmlns:p14="http://schemas.microsoft.com/office/powerpoint/2010/main" val="742268020"/>
              </p:ext>
            </p:extLst>
          </p:nvPr>
        </p:nvGraphicFramePr>
        <p:xfrm>
          <a:off x="5087888" y="2852936"/>
          <a:ext cx="263352" cy="312731"/>
        </p:xfrm>
        <a:graphic>
          <a:graphicData uri="http://schemas.openxmlformats.org/presentationml/2006/ole">
            <mc:AlternateContent>
              <mc:Choice xmlns:v="urn:schemas-microsoft-com:vml" Requires="v">
                <p:oleObj spid="_x0000_s1144" name="Equation" r:id="rId14" imgW="152202" imgH="177569" progId="Equation.DSMT4">
                  <p:embed/>
                </p:oleObj>
              </mc:Choice>
              <mc:Fallback>
                <p:oleObj name="Equation" r:id="rId14" imgW="152202" imgH="177569" progId="Equation.DSMT4">
                  <p:embed/>
                  <p:pic>
                    <p:nvPicPr>
                      <p:cNvPr id="0" name="OLE substitute image"/>
                      <p:cNvPicPr/>
                      <p:nvPr/>
                    </p:nvPicPr>
                    <p:blipFill>
                      <a:blip r:embed="rId15">
                        <a:extLst>
                          <a:ext uri="{28A0092B-C50C-407E-A947-70E740481C1C}">
                            <a14:useLocalDpi xmlns:a14="http://schemas.microsoft.com/office/drawing/2010/main" val="0"/>
                          </a:ext>
                        </a:extLst>
                      </a:blip>
                      <a:stretch>
                        <a:fillRect/>
                      </a:stretch>
                    </p:blipFill>
                    <p:spPr>
                      <a:xfrm>
                        <a:off x="5087888" y="2852936"/>
                        <a:ext cx="263352" cy="312731"/>
                      </a:xfrm>
                      <a:prstGeom prst="rect">
                        <a:avLst/>
                      </a:prstGeom>
                      <a:noFill/>
                    </p:spPr>
                  </p:pic>
                </p:oleObj>
              </mc:Fallback>
            </mc:AlternateContent>
          </a:graphicData>
        </a:graphic>
      </p:graphicFrame>
    </p:spTree>
    <p:extLst>
      <p:ext uri="{BB962C8B-B14F-4D97-AF65-F5344CB8AC3E}">
        <p14:creationId xmlns:p14="http://schemas.microsoft.com/office/powerpoint/2010/main" val="255657822"/>
      </p:ext>
    </p:extLst>
  </p:cSld>
  <p:clrMapOvr>
    <a:masterClrMapping/>
  </p:clrMapOvr>
  <mc:AlternateContent>
    <mc:Choice xmlns:p14="http://schemas.microsoft.com/office/powerpoint/2010/main" Requires="p14">
      <p:transition spd="slow" p14:dur="2500">
        <p:checker/>
      </p:transition>
    </mc:Choice>
    <mc:Fallback>
      <p:transition spd="slow">
        <p:checker/>
      </p:transition>
    </mc:Fallback>
  </mc:AlternateConten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 name="矩形 23"/>
          <p:cNvSpPr/>
          <p:nvPr/>
        </p:nvSpPr>
        <p:spPr>
          <a:xfrm>
            <a:off x="1095340" y="976953"/>
            <a:ext cx="10501386"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4-10</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设随机变量的分布律如表</a:t>
            </a:r>
            <a:r>
              <a:rPr lang="en-US" altLang="zh-CN">
                <a:latin typeface="微软雅黑" pitchFamily="34" charset="-122"/>
                <a:ea typeface="微软雅黑" pitchFamily="34" charset="-122"/>
              </a:rPr>
              <a:t>4-4</a:t>
            </a:r>
            <a:r>
              <a:rPr lang="zh-CN" altLang="en-US">
                <a:latin typeface="微软雅黑" pitchFamily="34" charset="-122"/>
                <a:ea typeface="微软雅黑" pitchFamily="34" charset="-122"/>
              </a:rPr>
              <a:t>所示</a:t>
            </a:r>
            <a:r>
              <a:rPr lang="zh-CN" altLang="en-US" smtClean="0">
                <a:latin typeface="微软雅黑" pitchFamily="34" charset="-122"/>
                <a:ea typeface="微软雅黑" pitchFamily="34" charset="-122"/>
              </a:rPr>
              <a:t>。</a:t>
            </a:r>
            <a:endParaRPr lang="en-US" altLang="zh-CN" smtClean="0">
              <a:latin typeface="微软雅黑" pitchFamily="34" charset="-122"/>
              <a:ea typeface="微软雅黑" pitchFamily="34" charset="-122"/>
            </a:endParaRPr>
          </a:p>
          <a:p>
            <a:pPr>
              <a:lnSpc>
                <a:spcPct val="150000"/>
              </a:lnSpc>
            </a:pPr>
            <a:r>
              <a:rPr lang="zh-CN" altLang="en-US" smtClean="0">
                <a:latin typeface="微软雅黑" pitchFamily="34" charset="-122"/>
                <a:ea typeface="微软雅黑" pitchFamily="34" charset="-122"/>
              </a:rPr>
              <a:t>                                     </a:t>
            </a:r>
            <a:r>
              <a:rPr lang="zh-CN" altLang="en-US" b="1" smtClean="0">
                <a:solidFill>
                  <a:schemeClr val="accent1"/>
                </a:solidFill>
                <a:latin typeface="微软雅黑" pitchFamily="34" charset="-122"/>
                <a:ea typeface="微软雅黑" pitchFamily="34" charset="-122"/>
              </a:rPr>
              <a:t>表</a:t>
            </a:r>
            <a:r>
              <a:rPr lang="en-US" altLang="zh-CN" b="1">
                <a:solidFill>
                  <a:schemeClr val="accent1"/>
                </a:solidFill>
                <a:latin typeface="微软雅黑" pitchFamily="34" charset="-122"/>
                <a:ea typeface="微软雅黑" pitchFamily="34" charset="-122"/>
              </a:rPr>
              <a:t>4-4  </a:t>
            </a:r>
            <a:r>
              <a:rPr lang="zh-CN" altLang="en-US" b="1">
                <a:solidFill>
                  <a:schemeClr val="accent1"/>
                </a:solidFill>
                <a:latin typeface="微软雅黑" pitchFamily="34" charset="-122"/>
                <a:ea typeface="微软雅黑" pitchFamily="34" charset="-122"/>
              </a:rPr>
              <a:t>随机变量的分布律</a:t>
            </a:r>
            <a:endParaRPr lang="en-US" altLang="zh-CN" b="1" smtClean="0">
              <a:solidFill>
                <a:schemeClr val="accent1"/>
              </a:solidFill>
              <a:latin typeface="微软雅黑" pitchFamily="34" charset="-122"/>
              <a:ea typeface="微软雅黑" pitchFamily="34" charset="-122"/>
            </a:endParaRPr>
          </a:p>
        </p:txBody>
      </p:sp>
      <p:sp>
        <p:nvSpPr>
          <p:cNvPr id="25" name="圆角矩形 24"/>
          <p:cNvSpPr/>
          <p:nvPr/>
        </p:nvSpPr>
        <p:spPr>
          <a:xfrm>
            <a:off x="881026" y="857232"/>
            <a:ext cx="10858576" cy="5740120"/>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28" name="矩形 27"/>
          <p:cNvSpPr/>
          <p:nvPr/>
        </p:nvSpPr>
        <p:spPr>
          <a:xfrm>
            <a:off x="1238216" y="3573016"/>
            <a:ext cx="10358510" cy="4589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zh-CN" b="1" smtClean="0">
                <a:solidFill>
                  <a:srgbClr val="3B79CE"/>
                </a:solidFill>
                <a:latin typeface="微软雅黑" pitchFamily="34" charset="-122"/>
                <a:ea typeface="微软雅黑" pitchFamily="34" charset="-122"/>
              </a:rPr>
              <a:t>【解】</a:t>
            </a:r>
            <a:r>
              <a:rPr lang="zh-CN" altLang="en-US">
                <a:latin typeface="微软雅黑" pitchFamily="34" charset="-122"/>
                <a:ea typeface="微软雅黑" pitchFamily="34" charset="-122"/>
              </a:rPr>
              <a:t>根据性质</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和性质</a:t>
            </a:r>
            <a:r>
              <a:rPr lang="en-US" altLang="zh-CN">
                <a:latin typeface="微软雅黑" pitchFamily="34" charset="-122"/>
                <a:ea typeface="微软雅黑" pitchFamily="34" charset="-122"/>
              </a:rPr>
              <a:t>2</a:t>
            </a:r>
            <a:r>
              <a:rPr lang="zh-CN" altLang="en-US" smtClean="0">
                <a:latin typeface="微软雅黑" pitchFamily="34" charset="-122"/>
                <a:ea typeface="微软雅黑" pitchFamily="34" charset="-122"/>
              </a:rPr>
              <a:t>可知</a:t>
            </a:r>
            <a:r>
              <a:rPr lang="en-US" altLang="zh-CN" smtClean="0">
                <a:latin typeface="微软雅黑" pitchFamily="34" charset="-122"/>
                <a:ea typeface="微软雅黑" pitchFamily="34" charset="-122"/>
              </a:rPr>
              <a:t>                                       </a:t>
            </a:r>
          </a:p>
        </p:txBody>
      </p:sp>
      <p:graphicFrame>
        <p:nvGraphicFramePr>
          <p:cNvPr id="4" name="表格 3"/>
          <p:cNvGraphicFramePr>
            <a:graphicFrameLocks noGrp="1"/>
          </p:cNvGraphicFramePr>
          <p:nvPr>
            <p:extLst>
              <p:ext uri="{D42A27DB-BD31-4B8C-83A1-F6EECF244321}">
                <p14:modId xmlns:p14="http://schemas.microsoft.com/office/powerpoint/2010/main" val="3935823548"/>
              </p:ext>
            </p:extLst>
          </p:nvPr>
        </p:nvGraphicFramePr>
        <p:xfrm>
          <a:off x="2135560" y="1988840"/>
          <a:ext cx="7416822" cy="1008112"/>
        </p:xfrm>
        <a:graphic>
          <a:graphicData uri="http://schemas.openxmlformats.org/drawingml/2006/table">
            <a:tbl>
              <a:tblPr>
                <a:tableStyleId>{5C22544A-7EE6-4342-B048-85BDC9FD1C3A}</a:tableStyleId>
              </a:tblPr>
              <a:tblGrid>
                <a:gridCol w="1236137"/>
                <a:gridCol w="1236137"/>
                <a:gridCol w="1236137"/>
                <a:gridCol w="1236137"/>
                <a:gridCol w="1236137"/>
                <a:gridCol w="1236137"/>
              </a:tblGrid>
              <a:tr h="504056">
                <a:tc>
                  <a:txBody>
                    <a:bodyPr vert="horz" wrap="square"/>
                    <a:lstStyle/>
                    <a:p>
                      <a:pPr indent="0" algn="ctr">
                        <a:spcBef>
                          <a:spcPts val="150"/>
                        </a:spcBef>
                        <a:spcAft>
                          <a:spcPts val="150"/>
                        </a:spcAft>
                      </a:pPr>
                      <a:r>
                        <a:rPr lang="en-US" sz="1600" kern="100">
                          <a:effectLst/>
                          <a:latin typeface="微软雅黑" pitchFamily="34" charset="-122"/>
                          <a:ea typeface="微软雅黑" pitchFamily="34" charset="-122"/>
                        </a:rPr>
                        <a:t>X</a:t>
                      </a:r>
                    </a:p>
                  </a:txBody>
                  <a:tcPr marL="68580" marR="68580"/>
                </a:tc>
                <a:tc>
                  <a:txBody>
                    <a:bodyPr vert="horz" wrap="square"/>
                    <a:lstStyle/>
                    <a:p>
                      <a:pPr indent="0" algn="ctr">
                        <a:spcBef>
                          <a:spcPts val="150"/>
                        </a:spcBef>
                        <a:spcAft>
                          <a:spcPts val="150"/>
                        </a:spcAft>
                      </a:pPr>
                      <a14:m>
                        <m:oMathPara>
                          <m:oMathParaPr>
                            <m:jc/>
                          </m:oMathParaPr>
                          <m:oMath>
                            <m:r>
                              <m:rPr>
                                <m:sty m:val="p"/>
                              </m:rPr>
                              <a:rPr lang="zh-CN" altLang="en-US" sz="1800" kern="1200" smtClean="0">
                                <a:solidFill>
                                  <a:schemeClr val="dk1"/>
                                </a:solidFill>
                                <a:latin typeface="Cambria Math"/>
                                <a:ea typeface="+mn-ea"/>
                                <a:cs typeface="+mn-cs"/>
                              </a:rPr>
                              <m:t>−</m:t>
                            </m:r>
                            <m:r>
                              <m:rPr>
                                <m:sty m:val="p"/>
                              </m:rPr>
                              <a:rPr lang="zh-CN" altLang="en-US" sz="1800" i="0" kern="1200">
                                <a:solidFill>
                                  <a:schemeClr val="dk1"/>
                                </a:solidFill>
                                <a:latin typeface="Cambria Math"/>
                                <a:ea typeface="+mn-ea"/>
                                <a:cs typeface="+mn-cs"/>
                              </a:rPr>
                              <m:t>2</m:t>
                            </m:r>
                          </m:oMath>
                        </m:oMathPara>
                      </a14:m>
                      <a:endParaRPr lang="zh-CN" altLang="en-US" sz="1600" kern="100">
                        <a:effectLst/>
                        <a:latin typeface="微软雅黑" pitchFamily="34" charset="-122"/>
                        <a:ea typeface="微软雅黑" pitchFamily="34" charset="-122"/>
                      </a:endParaRPr>
                    </a:p>
                  </a:txBody>
                  <a:tcPr marL="68580" marR="68580"/>
                </a:tc>
                <a:tc>
                  <a:txBody>
                    <a:bodyPr vert="horz" wrap="square"/>
                    <a:lstStyle/>
                    <a:p>
                      <a:pPr indent="0" algn="ctr">
                        <a:spcBef>
                          <a:spcPts val="150"/>
                        </a:spcBef>
                        <a:spcAft>
                          <a:spcPts val="150"/>
                        </a:spcAft>
                      </a:pPr>
                      <a14:m>
                        <m:oMathPara>
                          <m:oMathParaPr>
                            <m:jc/>
                          </m:oMathParaPr>
                          <m:oMath>
                            <m:r>
                              <m:rPr>
                                <m:sty m:val="p"/>
                              </m:rPr>
                              <a:rPr lang="zh-CN" altLang="en-US" sz="1800" kern="1200" smtClean="0">
                                <a:solidFill>
                                  <a:schemeClr val="dk1"/>
                                </a:solidFill>
                                <a:latin typeface="Cambria Math"/>
                                <a:ea typeface="+mn-ea"/>
                                <a:cs typeface="+mn-cs"/>
                              </a:rPr>
                              <m:t>−</m:t>
                            </m:r>
                            <m:r>
                              <m:rPr>
                                <m:sty m:val="p"/>
                              </m:rPr>
                              <a:rPr lang="zh-CN" altLang="en-US" sz="1800" i="0" kern="1200">
                                <a:solidFill>
                                  <a:schemeClr val="dk1"/>
                                </a:solidFill>
                                <a:latin typeface="Cambria Math"/>
                                <a:ea typeface="+mn-ea"/>
                                <a:cs typeface="+mn-cs"/>
                              </a:rPr>
                              <m:t>1</m:t>
                            </m:r>
                          </m:oMath>
                        </m:oMathPara>
                      </a14:m>
                      <a:endParaRPr lang="zh-CN" altLang="en-US" sz="1600" kern="100">
                        <a:effectLst/>
                        <a:latin typeface="微软雅黑" pitchFamily="34" charset="-122"/>
                        <a:ea typeface="微软雅黑" pitchFamily="34" charset="-122"/>
                      </a:endParaRPr>
                    </a:p>
                  </a:txBody>
                  <a:tcPr marL="68580" marR="68580"/>
                </a:tc>
                <a:tc>
                  <a:txBody>
                    <a:bodyPr vert="horz" wrap="square"/>
                    <a:lstStyle/>
                    <a:p>
                      <a:pPr indent="0" algn="ctr">
                        <a:spcBef>
                          <a:spcPts val="150"/>
                        </a:spcBef>
                        <a:spcAft>
                          <a:spcPts val="150"/>
                        </a:spcAft>
                      </a:pPr>
                      <a:r>
                        <a:rPr lang="en-US" altLang="zh-CN" sz="1600" kern="100">
                          <a:effectLst/>
                          <a:latin typeface="微软雅黑" pitchFamily="34" charset="-122"/>
                          <a:ea typeface="微软雅黑" pitchFamily="34" charset="-122"/>
                        </a:rPr>
                        <a:t>0</a:t>
                      </a:r>
                      <a:endParaRPr lang="zh-CN" altLang="en-US" sz="1600" kern="100">
                        <a:effectLst/>
                        <a:latin typeface="微软雅黑" pitchFamily="34" charset="-122"/>
                        <a:ea typeface="微软雅黑" pitchFamily="34" charset="-122"/>
                      </a:endParaRPr>
                    </a:p>
                  </a:txBody>
                  <a:tcPr marL="68580" marR="68580"/>
                </a:tc>
                <a:tc>
                  <a:txBody>
                    <a:bodyPr vert="horz" wrap="square"/>
                    <a:lstStyle/>
                    <a:p>
                      <a:pPr indent="0" algn="ctr">
                        <a:spcBef>
                          <a:spcPts val="150"/>
                        </a:spcBef>
                        <a:spcAft>
                          <a:spcPts val="150"/>
                        </a:spcAft>
                      </a:pPr>
                      <a:r>
                        <a:rPr lang="en-US" altLang="zh-CN" sz="1600" kern="100">
                          <a:effectLst/>
                          <a:latin typeface="微软雅黑" pitchFamily="34" charset="-122"/>
                          <a:ea typeface="微软雅黑" pitchFamily="34" charset="-122"/>
                        </a:rPr>
                        <a:t>1</a:t>
                      </a:r>
                      <a:endParaRPr lang="zh-CN" altLang="en-US" sz="1600" kern="100">
                        <a:effectLst/>
                        <a:latin typeface="微软雅黑" pitchFamily="34" charset="-122"/>
                        <a:ea typeface="微软雅黑" pitchFamily="34" charset="-122"/>
                      </a:endParaRPr>
                    </a:p>
                  </a:txBody>
                  <a:tcPr marL="68580" marR="68580"/>
                </a:tc>
                <a:tc>
                  <a:txBody>
                    <a:bodyPr vert="horz" wrap="square"/>
                    <a:lstStyle/>
                    <a:p>
                      <a:pPr indent="0" algn="ctr">
                        <a:spcBef>
                          <a:spcPts val="150"/>
                        </a:spcBef>
                        <a:spcAft>
                          <a:spcPts val="150"/>
                        </a:spcAft>
                      </a:pPr>
                      <a:r>
                        <a:rPr lang="en-US" altLang="zh-CN" sz="1600" kern="100">
                          <a:effectLst/>
                          <a:latin typeface="微软雅黑" pitchFamily="34" charset="-122"/>
                          <a:ea typeface="微软雅黑" pitchFamily="34" charset="-122"/>
                        </a:rPr>
                        <a:t>2</a:t>
                      </a:r>
                      <a:endParaRPr lang="zh-CN" altLang="en-US" sz="1600" kern="100">
                        <a:effectLst/>
                        <a:latin typeface="微软雅黑" pitchFamily="34" charset="-122"/>
                        <a:ea typeface="微软雅黑" pitchFamily="34" charset="-122"/>
                      </a:endParaRPr>
                    </a:p>
                  </a:txBody>
                  <a:tcPr marL="68580" marR="68580"/>
                </a:tc>
              </a:tr>
              <a:tr h="504056">
                <a:tc>
                  <a:txBody>
                    <a:bodyPr vert="horz" wrap="square"/>
                    <a:lstStyle/>
                    <a:p>
                      <a:pPr indent="0" algn="ctr">
                        <a:spcBef>
                          <a:spcPts val="150"/>
                        </a:spcBef>
                        <a:spcAft>
                          <a:spcPts val="150"/>
                        </a:spcAft>
                      </a:pPr>
                      <a:r>
                        <a:rPr lang="en-US" sz="1600" kern="100">
                          <a:effectLst/>
                          <a:latin typeface="微软雅黑" pitchFamily="34" charset="-122"/>
                          <a:ea typeface="微软雅黑" pitchFamily="34" charset="-122"/>
                        </a:rPr>
                        <a:t>P</a:t>
                      </a:r>
                    </a:p>
                  </a:txBody>
                  <a:tcPr marL="68580" marR="68580"/>
                </a:tc>
                <a:tc>
                  <a:txBody>
                    <a:bodyPr vert="horz" wrap="square"/>
                    <a:lstStyle/>
                    <a:p>
                      <a:pPr indent="0" algn="ctr">
                        <a:spcBef>
                          <a:spcPts val="150"/>
                        </a:spcBef>
                        <a:spcAft>
                          <a:spcPts val="150"/>
                        </a:spcAft>
                      </a:pPr>
                      <a:r>
                        <a:rPr lang="en-US" sz="1600" kern="100">
                          <a:effectLst/>
                          <a:latin typeface="微软雅黑" pitchFamily="34" charset="-122"/>
                          <a:ea typeface="微软雅黑" pitchFamily="34" charset="-122"/>
                        </a:rPr>
                        <a:t>a</a:t>
                      </a:r>
                    </a:p>
                  </a:txBody>
                  <a:tcPr marL="68580" marR="68580"/>
                </a:tc>
                <a:tc>
                  <a:txBody>
                    <a:bodyPr vert="horz" wrap="square"/>
                    <a:lstStyle/>
                    <a:p>
                      <a:pPr indent="0" algn="ctr">
                        <a:spcBef>
                          <a:spcPts val="150"/>
                        </a:spcBef>
                        <a:spcAft>
                          <a:spcPts val="150"/>
                        </a:spcAft>
                      </a:pPr>
                      <a:r>
                        <a:rPr lang="en-US" sz="1600" kern="100">
                          <a:effectLst/>
                          <a:latin typeface="微软雅黑" pitchFamily="34" charset="-122"/>
                          <a:ea typeface="微软雅黑" pitchFamily="34" charset="-122"/>
                        </a:rPr>
                        <a:t>3a</a:t>
                      </a:r>
                    </a:p>
                  </a:txBody>
                  <a:tcPr marL="68580" marR="68580"/>
                </a:tc>
                <a:tc>
                  <a:txBody>
                    <a:bodyPr vert="horz" wrap="square"/>
                    <a:lstStyle/>
                    <a:p>
                      <a:pPr indent="0" algn="ctr">
                        <a:spcBef>
                          <a:spcPts val="150"/>
                        </a:spcBef>
                        <a:spcAft>
                          <a:spcPts val="150"/>
                        </a:spcAft>
                      </a:pPr>
                      <a:r>
                        <a:rPr lang="en-US" altLang="zh-CN" sz="1600" kern="100">
                          <a:effectLst/>
                          <a:latin typeface="微软雅黑" pitchFamily="34" charset="-122"/>
                          <a:ea typeface="微软雅黑" pitchFamily="34" charset="-122"/>
                        </a:rPr>
                        <a:t>1/8</a:t>
                      </a:r>
                      <a:endParaRPr lang="zh-CN" altLang="en-US" sz="1600" kern="100">
                        <a:effectLst/>
                        <a:latin typeface="微软雅黑" pitchFamily="34" charset="-122"/>
                        <a:ea typeface="微软雅黑" pitchFamily="34" charset="-122"/>
                      </a:endParaRPr>
                    </a:p>
                  </a:txBody>
                  <a:tcPr marL="68580" marR="68580"/>
                </a:tc>
                <a:tc>
                  <a:txBody>
                    <a:bodyPr vert="horz" wrap="square"/>
                    <a:lstStyle/>
                    <a:p>
                      <a:pPr indent="0" algn="ctr">
                        <a:spcBef>
                          <a:spcPts val="150"/>
                        </a:spcBef>
                        <a:spcAft>
                          <a:spcPts val="150"/>
                        </a:spcAft>
                      </a:pPr>
                      <a:r>
                        <a:rPr lang="en-US" sz="1600" kern="100">
                          <a:effectLst/>
                          <a:latin typeface="微软雅黑" pitchFamily="34" charset="-122"/>
                          <a:ea typeface="微软雅黑" pitchFamily="34" charset="-122"/>
                        </a:rPr>
                        <a:t>a</a:t>
                      </a:r>
                    </a:p>
                  </a:txBody>
                  <a:tcPr marL="68580" marR="68580"/>
                </a:tc>
                <a:tc>
                  <a:txBody>
                    <a:bodyPr vert="horz" wrap="square"/>
                    <a:lstStyle/>
                    <a:p>
                      <a:pPr indent="0" algn="ctr">
                        <a:spcBef>
                          <a:spcPts val="150"/>
                        </a:spcBef>
                        <a:spcAft>
                          <a:spcPts val="150"/>
                        </a:spcAft>
                      </a:pPr>
                      <a:r>
                        <a:rPr lang="en-US" sz="1600" kern="100">
                          <a:effectLst/>
                          <a:latin typeface="微软雅黑" pitchFamily="34" charset="-122"/>
                          <a:ea typeface="微软雅黑" pitchFamily="34" charset="-122"/>
                        </a:rPr>
                        <a:t>2a</a:t>
                      </a:r>
                    </a:p>
                  </a:txBody>
                  <a:tcPr marL="68580" marR="68580"/>
                </a:tc>
              </a:tr>
            </a:tbl>
          </a:graphicData>
        </a:graphic>
      </p:graphicFrame>
      <p:grpSp>
        <p:nvGrpSpPr>
          <p:cNvPr id="36" name="组合 35"/>
          <p:cNvGrpSpPr/>
          <p:nvPr/>
        </p:nvGrpSpPr>
        <p:grpSpPr>
          <a:xfrm>
            <a:off x="1238216" y="3068960"/>
            <a:ext cx="10358510" cy="470818"/>
            <a:chOff x="1238216" y="3203856"/>
            <a:chExt cx="10358510" cy="470818"/>
          </a:xfrm>
        </p:grpSpPr>
        <p:sp>
          <p:nvSpPr>
            <p:cNvPr id="26" name="矩形 25"/>
            <p:cNvSpPr/>
            <p:nvPr/>
          </p:nvSpPr>
          <p:spPr>
            <a:xfrm>
              <a:off x="1238216" y="3203856"/>
              <a:ext cx="10358510" cy="4589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latin typeface="微软雅黑" pitchFamily="34" charset="-122"/>
                  <a:ea typeface="微软雅黑" pitchFamily="34" charset="-122"/>
                </a:rPr>
                <a:t>求：（</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a:t>
              </a:r>
              <a:r>
                <a:rPr lang="en-US" altLang="zh-CN" smtClean="0">
                  <a:latin typeface="微软雅黑" pitchFamily="34" charset="-122"/>
                  <a:ea typeface="微软雅黑" pitchFamily="34" charset="-122"/>
                </a:rPr>
                <a:t>a </a:t>
              </a:r>
              <a:r>
                <a:rPr lang="zh-CN" altLang="en-US" smtClean="0">
                  <a:latin typeface="微软雅黑" pitchFamily="34" charset="-122"/>
                  <a:ea typeface="微软雅黑" pitchFamily="34" charset="-122"/>
                </a:rPr>
                <a:t>的</a:t>
              </a:r>
              <a:r>
                <a:rPr lang="zh-CN" altLang="en-US">
                  <a:latin typeface="微软雅黑" pitchFamily="34" charset="-122"/>
                  <a:ea typeface="微软雅黑" pitchFamily="34" charset="-122"/>
                </a:rPr>
                <a:t>值；（</a:t>
              </a:r>
              <a:r>
                <a:rPr lang="en-US" altLang="zh-CN">
                  <a:latin typeface="微软雅黑" pitchFamily="34" charset="-122"/>
                  <a:ea typeface="微软雅黑" pitchFamily="34" charset="-122"/>
                </a:rPr>
                <a:t>2</a:t>
              </a:r>
              <a:r>
                <a:rPr lang="zh-CN" altLang="en-US" smtClean="0">
                  <a:latin typeface="微软雅黑" pitchFamily="34" charset="-122"/>
                  <a:ea typeface="微软雅黑" pitchFamily="34" charset="-122"/>
                </a:rPr>
                <a:t>）           ，                  ，           </a:t>
              </a:r>
              <a:r>
                <a:rPr lang="zh-CN" altLang="en-US">
                  <a:latin typeface="微软雅黑" pitchFamily="34" charset="-122"/>
                  <a:ea typeface="微软雅黑" pitchFamily="34" charset="-122"/>
                </a:rPr>
                <a:t>。</a:t>
              </a:r>
            </a:p>
          </p:txBody>
        </p:sp>
        <p:graphicFrame>
          <p:nvGraphicFramePr>
            <p:cNvPr id="5" name="对象 4"/>
            <p:cNvGraphicFramePr>
              <a:graphicFrameLocks noChangeAspect="1"/>
            </p:cNvGraphicFramePr>
            <p:nvPr>
              <p:extLst>
                <p:ext uri="{D42A27DB-BD31-4B8C-83A1-F6EECF244321}">
                  <p14:modId xmlns:p14="http://schemas.microsoft.com/office/powerpoint/2010/main" val="1302243169"/>
                </p:ext>
              </p:extLst>
            </p:nvPr>
          </p:nvGraphicFramePr>
          <p:xfrm>
            <a:off x="3791744" y="3356992"/>
            <a:ext cx="783616" cy="317682"/>
          </p:xfrm>
          <a:graphic>
            <a:graphicData uri="http://schemas.openxmlformats.org/presentationml/2006/ole">
              <mc:AlternateContent>
                <mc:Choice xmlns:v="urn:schemas-microsoft-com:vml" Requires="v">
                  <p:oleObj spid="_x0000_s1145" name="Equation" r:id="rId2" imgW="469800" imgH="190440" progId="Equation.DSMT4">
                    <p:embed/>
                  </p:oleObj>
                </mc:Choice>
                <mc:Fallback>
                  <p:oleObj name="Equation" r:id="rId2" imgW="469800" imgH="190440" progId="Equation.DSMT4">
                    <p:embed/>
                    <p:pic>
                      <p:nvPicPr>
                        <p:cNvPr id="0" name="OLE substitute image"/>
                        <p:cNvPicPr/>
                        <p:nvPr/>
                      </p:nvPicPr>
                      <p:blipFill>
                        <a:blip r:embed="rId3"/>
                        <a:stretch>
                          <a:fillRect/>
                        </a:stretch>
                      </p:blipFill>
                      <p:spPr>
                        <a:xfrm>
                          <a:off x="3791744" y="3356992"/>
                          <a:ext cx="783616" cy="317682"/>
                        </a:xfrm>
                        <a:prstGeom prst="rect">
                          <a:avLst/>
                        </a:prstGeom>
                      </p:spPr>
                    </p:pic>
                  </p:oleObj>
                </mc:Fallback>
              </mc:AlternateContent>
            </a:graphicData>
          </a:graphic>
        </p:graphicFrame>
        <p:graphicFrame>
          <p:nvGraphicFramePr>
            <p:cNvPr id="34" name="对象 33"/>
            <p:cNvGraphicFramePr>
              <a:graphicFrameLocks noChangeAspect="1"/>
            </p:cNvGraphicFramePr>
            <p:nvPr>
              <p:extLst>
                <p:ext uri="{D42A27DB-BD31-4B8C-83A1-F6EECF244321}">
                  <p14:modId xmlns:p14="http://schemas.microsoft.com/office/powerpoint/2010/main" val="1314491264"/>
                </p:ext>
              </p:extLst>
            </p:nvPr>
          </p:nvGraphicFramePr>
          <p:xfrm>
            <a:off x="4727848" y="3356992"/>
            <a:ext cx="1291908" cy="317682"/>
          </p:xfrm>
          <a:graphic>
            <a:graphicData uri="http://schemas.openxmlformats.org/presentationml/2006/ole">
              <mc:AlternateContent>
                <mc:Choice xmlns:v="urn:schemas-microsoft-com:vml" Requires="v">
                  <p:oleObj spid="_x0000_s1146" name="Equation" r:id="rId4" imgW="774360" imgH="190440" progId="Equation.DSMT4">
                    <p:embed/>
                  </p:oleObj>
                </mc:Choice>
                <mc:Fallback>
                  <p:oleObj name="Equation" r:id="rId4" imgW="774360" imgH="190440" progId="Equation.DSMT4">
                    <p:embed/>
                    <p:pic>
                      <p:nvPicPr>
                        <p:cNvPr id="0" name="OLE substitute image"/>
                        <p:cNvPicPr/>
                        <p:nvPr/>
                      </p:nvPicPr>
                      <p:blipFill>
                        <a:blip r:embed="rId5"/>
                        <a:stretch>
                          <a:fillRect/>
                        </a:stretch>
                      </p:blipFill>
                      <p:spPr>
                        <a:xfrm>
                          <a:off x="4727848" y="3356992"/>
                          <a:ext cx="1291908" cy="317682"/>
                        </a:xfrm>
                        <a:prstGeom prst="rect">
                          <a:avLst/>
                        </a:prstGeom>
                      </p:spPr>
                    </p:pic>
                  </p:oleObj>
                </mc:Fallback>
              </mc:AlternateContent>
            </a:graphicData>
          </a:graphic>
        </p:graphicFrame>
      </p:grpSp>
      <p:grpSp>
        <p:nvGrpSpPr>
          <p:cNvPr id="39" name="组合 38"/>
          <p:cNvGrpSpPr/>
          <p:nvPr/>
        </p:nvGrpSpPr>
        <p:grpSpPr>
          <a:xfrm>
            <a:off x="1365135" y="4154473"/>
            <a:ext cx="10358510" cy="1002719"/>
            <a:chOff x="1365135" y="4042831"/>
            <a:chExt cx="10358510" cy="1002719"/>
          </a:xfrm>
        </p:grpSpPr>
        <p:sp>
          <p:nvSpPr>
            <p:cNvPr id="41" name="矩形 40"/>
            <p:cNvSpPr/>
            <p:nvPr/>
          </p:nvSpPr>
          <p:spPr>
            <a:xfrm>
              <a:off x="1365135" y="4122220"/>
              <a:ext cx="10358510"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b="1">
                  <a:solidFill>
                    <a:srgbClr val="3B79CE"/>
                  </a:solidFill>
                  <a:latin typeface="微软雅黑" pitchFamily="34" charset="-122"/>
                  <a:ea typeface="微软雅黑" pitchFamily="34" charset="-122"/>
                </a:rPr>
                <a:t> </a:t>
              </a:r>
              <a:r>
                <a:rPr lang="en-US" altLang="zh-CN" b="1" smtClean="0">
                  <a:solidFill>
                    <a:srgbClr val="3B79CE"/>
                  </a:solidFill>
                  <a:latin typeface="微软雅黑" pitchFamily="34" charset="-122"/>
                  <a:ea typeface="微软雅黑" pitchFamily="34" charset="-122"/>
                </a:rPr>
                <a:t>                                                             </a:t>
              </a:r>
              <a:r>
                <a:rPr lang="en-US" altLang="zh-CN">
                  <a:latin typeface="微软雅黑" pitchFamily="34" charset="-122"/>
                  <a:ea typeface="微软雅黑" pitchFamily="34" charset="-122"/>
                </a:rPr>
                <a:t> </a:t>
              </a:r>
              <a:r>
                <a:rPr lang="zh-CN" altLang="en-US">
                  <a:latin typeface="微软雅黑" pitchFamily="34" charset="-122"/>
                  <a:ea typeface="微软雅黑" pitchFamily="34" charset="-122"/>
                </a:rPr>
                <a:t>解得</a:t>
              </a:r>
              <a:endParaRPr lang="en-US" altLang="zh-CN">
                <a:latin typeface="微软雅黑" pitchFamily="34" charset="-122"/>
                <a:ea typeface="微软雅黑" pitchFamily="34" charset="-122"/>
              </a:endParaRPr>
            </a:p>
            <a:p>
              <a:pPr>
                <a:lnSpc>
                  <a:spcPct val="150000"/>
                </a:lnSpc>
              </a:pPr>
              <a:r>
                <a:rPr lang="zh-CN" altLang="en-US">
                  <a:latin typeface="微软雅黑" pitchFamily="34" charset="-122"/>
                  <a:ea typeface="微软雅黑" pitchFamily="34" charset="-122"/>
                </a:rPr>
                <a:t>以下计算欲求的概率分别为</a:t>
              </a:r>
              <a:endParaRPr lang="en-US" altLang="zh-CN">
                <a:latin typeface="微软雅黑" pitchFamily="34" charset="-122"/>
                <a:ea typeface="微软雅黑" pitchFamily="34" charset="-122"/>
              </a:endParaRPr>
            </a:p>
          </p:txBody>
        </p:sp>
        <p:graphicFrame>
          <p:nvGraphicFramePr>
            <p:cNvPr id="37" name="对象 36"/>
            <p:cNvGraphicFramePr>
              <a:graphicFrameLocks noChangeAspect="1"/>
            </p:cNvGraphicFramePr>
            <p:nvPr>
              <p:extLst>
                <p:ext uri="{D42A27DB-BD31-4B8C-83A1-F6EECF244321}">
                  <p14:modId xmlns:p14="http://schemas.microsoft.com/office/powerpoint/2010/main" val="4213653099"/>
                </p:ext>
              </p:extLst>
            </p:nvPr>
          </p:nvGraphicFramePr>
          <p:xfrm>
            <a:off x="2389437" y="4069692"/>
            <a:ext cx="3274515" cy="557610"/>
          </p:xfrm>
          <a:graphic>
            <a:graphicData uri="http://schemas.openxmlformats.org/presentationml/2006/ole">
              <mc:AlternateContent>
                <mc:Choice xmlns:v="urn:schemas-microsoft-com:vml" Requires="v">
                  <p:oleObj spid="_x0000_s1147" name="Equation" r:id="rId6" imgW="1218960" imgH="355320" progId="Equation.DSMT4">
                    <p:embed/>
                  </p:oleObj>
                </mc:Choice>
                <mc:Fallback>
                  <p:oleObj name="Equation" r:id="rId6" imgW="1218960" imgH="355320" progId="Equation.DSMT4">
                    <p:embed/>
                    <p:pic>
                      <p:nvPicPr>
                        <p:cNvPr id="0" name="OLE substitute image"/>
                        <p:cNvPicPr/>
                        <p:nvPr/>
                      </p:nvPicPr>
                      <p:blipFill>
                        <a:blip r:embed="rId7"/>
                        <a:stretch>
                          <a:fillRect/>
                        </a:stretch>
                      </p:blipFill>
                      <p:spPr>
                        <a:xfrm>
                          <a:off x="2389437" y="4069692"/>
                          <a:ext cx="3274515" cy="557610"/>
                        </a:xfrm>
                        <a:prstGeom prst="rect">
                          <a:avLst/>
                        </a:prstGeom>
                      </p:spPr>
                    </p:pic>
                  </p:oleObj>
                </mc:Fallback>
              </mc:AlternateContent>
            </a:graphicData>
          </a:graphic>
        </p:graphicFrame>
        <p:graphicFrame>
          <p:nvGraphicFramePr>
            <p:cNvPr id="38" name="对象 37"/>
            <p:cNvGraphicFramePr>
              <a:graphicFrameLocks noChangeAspect="1"/>
            </p:cNvGraphicFramePr>
            <p:nvPr>
              <p:extLst>
                <p:ext uri="{D42A27DB-BD31-4B8C-83A1-F6EECF244321}">
                  <p14:modId xmlns:p14="http://schemas.microsoft.com/office/powerpoint/2010/main" val="2998717155"/>
                </p:ext>
              </p:extLst>
            </p:nvPr>
          </p:nvGraphicFramePr>
          <p:xfrm>
            <a:off x="6442316" y="4042831"/>
            <a:ext cx="517780" cy="557609"/>
          </p:xfrm>
          <a:graphic>
            <a:graphicData uri="http://schemas.openxmlformats.org/presentationml/2006/ole">
              <mc:AlternateContent>
                <mc:Choice xmlns:v="urn:schemas-microsoft-com:vml" Requires="v">
                  <p:oleObj spid="_x0000_s1148" name="Equation" r:id="rId8" imgW="330120" imgH="355320" progId="Equation.DSMT4">
                    <p:embed/>
                  </p:oleObj>
                </mc:Choice>
                <mc:Fallback>
                  <p:oleObj name="Equation" r:id="rId8" imgW="330120" imgH="355320" progId="Equation.DSMT4">
                    <p:embed/>
                    <p:pic>
                      <p:nvPicPr>
                        <p:cNvPr id="0" name="OLE substitute image"/>
                        <p:cNvPicPr/>
                        <p:nvPr/>
                      </p:nvPicPr>
                      <p:blipFill>
                        <a:blip r:embed="rId9"/>
                        <a:stretch>
                          <a:fillRect/>
                        </a:stretch>
                      </p:blipFill>
                      <p:spPr>
                        <a:xfrm>
                          <a:off x="6442316" y="4042831"/>
                          <a:ext cx="517780" cy="557609"/>
                        </a:xfrm>
                        <a:prstGeom prst="rect">
                          <a:avLst/>
                        </a:prstGeom>
                      </p:spPr>
                    </p:pic>
                  </p:oleObj>
                </mc:Fallback>
              </mc:AlternateContent>
            </a:graphicData>
          </a:graphic>
        </p:graphicFrame>
      </p:grpSp>
      <p:graphicFrame>
        <p:nvGraphicFramePr>
          <p:cNvPr id="40" name="对象 39"/>
          <p:cNvGraphicFramePr>
            <a:graphicFrameLocks noChangeAspect="1"/>
          </p:cNvGraphicFramePr>
          <p:nvPr>
            <p:extLst>
              <p:ext uri="{D42A27DB-BD31-4B8C-83A1-F6EECF244321}">
                <p14:modId xmlns:p14="http://schemas.microsoft.com/office/powerpoint/2010/main" val="850106494"/>
              </p:ext>
            </p:extLst>
          </p:nvPr>
        </p:nvGraphicFramePr>
        <p:xfrm>
          <a:off x="1271464" y="5373215"/>
          <a:ext cx="3946432" cy="509217"/>
        </p:xfrm>
        <a:graphic>
          <a:graphicData uri="http://schemas.openxmlformats.org/presentationml/2006/ole">
            <mc:AlternateContent>
              <mc:Choice xmlns:v="urn:schemas-microsoft-com:vml" Requires="v">
                <p:oleObj spid="_x0000_s1149" name="Equation" r:id="rId10" imgW="2755800" imgH="355320" progId="Equation.DSMT4">
                  <p:embed/>
                </p:oleObj>
              </mc:Choice>
              <mc:Fallback>
                <p:oleObj name="Equation" r:id="rId10" imgW="2755800" imgH="355320" progId="Equation.DSMT4">
                  <p:embed/>
                  <p:pic>
                    <p:nvPicPr>
                      <p:cNvPr id="0" name="OLE substitute image"/>
                      <p:cNvPicPr/>
                      <p:nvPr/>
                    </p:nvPicPr>
                    <p:blipFill>
                      <a:blip r:embed="rId11"/>
                      <a:stretch>
                        <a:fillRect/>
                      </a:stretch>
                    </p:blipFill>
                    <p:spPr>
                      <a:xfrm>
                        <a:off x="1271464" y="5373215"/>
                        <a:ext cx="3946432" cy="509217"/>
                      </a:xfrm>
                      <a:prstGeom prst="rect">
                        <a:avLst/>
                      </a:prstGeom>
                      <a:solidFill>
                        <a:schemeClr val="accent5">
                          <a:lumMod val="20000"/>
                          <a:lumOff val="80000"/>
                        </a:schemeClr>
                      </a:solidFill>
                    </p:spPr>
                  </p:pic>
                </p:oleObj>
              </mc:Fallback>
            </mc:AlternateContent>
          </a:graphicData>
        </a:graphic>
      </p:graphicFrame>
      <p:sp>
        <p:nvSpPr>
          <p:cNvPr id="2" name="Rectangle 68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3912246119"/>
              </p:ext>
            </p:extLst>
          </p:nvPr>
        </p:nvGraphicFramePr>
        <p:xfrm>
          <a:off x="6183302" y="3238458"/>
          <a:ext cx="848802" cy="308655"/>
        </p:xfrm>
        <a:graphic>
          <a:graphicData uri="http://schemas.openxmlformats.org/presentationml/2006/ole">
            <mc:AlternateContent>
              <mc:Choice xmlns:v="urn:schemas-microsoft-com:vml" Requires="v">
                <p:oleObj spid="_x0000_s1150" name="Equation" r:id="rId12" imgW="520474" imgH="190417" progId="Equation.DSMT4">
                  <p:embed/>
                </p:oleObj>
              </mc:Choice>
              <mc:Fallback>
                <p:oleObj name="Equation" r:id="rId12" imgW="520474" imgH="190417" progId="Equation.DSMT4">
                  <p:embed/>
                  <p:pic>
                    <p:nvPicPr>
                      <p:cNvPr id="0" name="OLE substitute image"/>
                      <p:cNvPicPr/>
                      <p:nvPr/>
                    </p:nvPicPr>
                    <p:blipFill>
                      <a:blip r:embed="rId13">
                        <a:extLst>
                          <a:ext uri="{28A0092B-C50C-407E-A947-70E740481C1C}">
                            <a14:useLocalDpi xmlns:a14="http://schemas.microsoft.com/office/drawing/2010/main" val="0"/>
                          </a:ext>
                        </a:extLst>
                      </a:blip>
                      <a:stretch>
                        <a:fillRect/>
                      </a:stretch>
                    </p:blipFill>
                    <p:spPr>
                      <a:xfrm>
                        <a:off x="6183302" y="3238458"/>
                        <a:ext cx="848802" cy="308655"/>
                      </a:xfrm>
                      <a:prstGeom prst="rect">
                        <a:avLst/>
                      </a:prstGeom>
                      <a:noFill/>
                    </p:spPr>
                  </p:pic>
                </p:oleObj>
              </mc:Fallback>
            </mc:AlternateContent>
          </a:graphicData>
        </a:graphic>
      </p:graphicFrame>
      <p:sp>
        <p:nvSpPr>
          <p:cNvPr id="6" name="Rectangle 683"/>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4246962345"/>
              </p:ext>
            </p:extLst>
          </p:nvPr>
        </p:nvGraphicFramePr>
        <p:xfrm>
          <a:off x="5515896" y="5373216"/>
          <a:ext cx="3560977" cy="529141"/>
        </p:xfrm>
        <a:graphic>
          <a:graphicData uri="http://schemas.openxmlformats.org/presentationml/2006/ole">
            <mc:AlternateContent>
              <mc:Choice xmlns:v="urn:schemas-microsoft-com:vml" Requires="v">
                <p:oleObj spid="_x0000_s1151" name="Equation" r:id="rId14" imgW="2373870" imgH="355446" progId="Equation.DSMT4">
                  <p:embed/>
                </p:oleObj>
              </mc:Choice>
              <mc:Fallback>
                <p:oleObj name="Equation" r:id="rId14" imgW="2373870" imgH="355446" progId="Equation.DSMT4">
                  <p:embed/>
                  <p:pic>
                    <p:nvPicPr>
                      <p:cNvPr id="0" name="OLE substitute image"/>
                      <p:cNvPicPr/>
                      <p:nvPr/>
                    </p:nvPicPr>
                    <p:blipFill>
                      <a:blip r:embed="rId15">
                        <a:extLst>
                          <a:ext uri="{28A0092B-C50C-407E-A947-70E740481C1C}">
                            <a14:useLocalDpi xmlns:a14="http://schemas.microsoft.com/office/drawing/2010/main" val="0"/>
                          </a:ext>
                        </a:extLst>
                      </a:blip>
                      <a:stretch>
                        <a:fillRect/>
                      </a:stretch>
                    </p:blipFill>
                    <p:spPr>
                      <a:xfrm>
                        <a:off x="5515896" y="5373216"/>
                        <a:ext cx="3560977" cy="529141"/>
                      </a:xfrm>
                      <a:prstGeom prst="rect">
                        <a:avLst/>
                      </a:prstGeom>
                      <a:solidFill>
                        <a:schemeClr val="accent5">
                          <a:lumMod val="20000"/>
                          <a:lumOff val="80000"/>
                        </a:schemeClr>
                      </a:solidFill>
                    </p:spPr>
                  </p:pic>
                </p:oleObj>
              </mc:Fallback>
            </mc:AlternateContent>
          </a:graphicData>
        </a:graphic>
      </p:graphicFrame>
      <p:sp>
        <p:nvSpPr>
          <p:cNvPr id="8" name="Rectangle 685"/>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9" name="对象 8"/>
          <p:cNvGraphicFramePr>
            <a:graphicFrameLocks noChangeAspect="1"/>
          </p:cNvGraphicFramePr>
          <p:nvPr>
            <p:extLst>
              <p:ext uri="{D42A27DB-BD31-4B8C-83A1-F6EECF244321}">
                <p14:modId xmlns:p14="http://schemas.microsoft.com/office/powerpoint/2010/main" val="48596270"/>
              </p:ext>
            </p:extLst>
          </p:nvPr>
        </p:nvGraphicFramePr>
        <p:xfrm>
          <a:off x="9336360" y="5373216"/>
          <a:ext cx="2016224" cy="504056"/>
        </p:xfrm>
        <a:graphic>
          <a:graphicData uri="http://schemas.openxmlformats.org/presentationml/2006/ole">
            <mc:AlternateContent>
              <mc:Choice xmlns:v="urn:schemas-microsoft-com:vml" Requires="v">
                <p:oleObj spid="_x0000_s1152" name="Equation" r:id="rId16" imgW="1409088" imgH="355446" progId="Equation.DSMT4">
                  <p:embed/>
                </p:oleObj>
              </mc:Choice>
              <mc:Fallback>
                <p:oleObj name="Equation" r:id="rId16" imgW="1409088" imgH="355446" progId="Equation.DSMT4">
                  <p:embed/>
                  <p:pic>
                    <p:nvPicPr>
                      <p:cNvPr id="0" name="OLE substitute image"/>
                      <p:cNvPicPr/>
                      <p:nvPr/>
                    </p:nvPicPr>
                    <p:blipFill>
                      <a:blip r:embed="rId17">
                        <a:extLst>
                          <a:ext uri="{28A0092B-C50C-407E-A947-70E740481C1C}">
                            <a14:useLocalDpi xmlns:a14="http://schemas.microsoft.com/office/drawing/2010/main" val="0"/>
                          </a:ext>
                        </a:extLst>
                      </a:blip>
                      <a:stretch>
                        <a:fillRect/>
                      </a:stretch>
                    </p:blipFill>
                    <p:spPr>
                      <a:xfrm>
                        <a:off x="9336360" y="5373216"/>
                        <a:ext cx="2016224" cy="504056"/>
                      </a:xfrm>
                      <a:prstGeom prst="rect">
                        <a:avLst/>
                      </a:prstGeom>
                      <a:solidFill>
                        <a:schemeClr val="accent5">
                          <a:lumMod val="20000"/>
                          <a:lumOff val="80000"/>
                        </a:schemeClr>
                      </a:solidFill>
                    </p:spPr>
                  </p:pic>
                </p:oleObj>
              </mc:Fallback>
            </mc:AlternateContent>
          </a:graphicData>
        </a:graphic>
      </p:graphicFrame>
      <p:sp>
        <p:nvSpPr>
          <p:cNvPr id="10" name="Rectangle 695"/>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val="3950841939"/>
      </p:ext>
    </p:extLst>
  </p:cSld>
  <p:clrMapOvr>
    <a:masterClrMapping/>
  </p:clrMapOvr>
  <mc:AlternateContent>
    <mc:Choice xmlns:p14="http://schemas.microsoft.com/office/powerpoint/2010/main" Requires="p14">
      <p:transition spd="slow" p14:dur="1200">
        <p14:prism/>
      </p:transition>
    </mc:Choice>
    <mc:Fallback>
      <p:transition spd="slow">
        <p:fade/>
      </p:transition>
    </mc:Fallback>
  </mc:AlternateConten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70690" name="Picture 2"/>
          <p:cNvPicPr>
            <a:picLocks noChangeAspect="1" noChangeArrowheads="1"/>
          </p:cNvPicPr>
          <p:nvPr/>
        </p:nvPicPr>
        <p:blipFill>
          <a:blip r:embed="rId2">
            <a:extLst>
              <a:ext uri="{28A0092B-C50C-407E-A947-70E740481C1C}">
                <a14:useLocalDpi xmlns:a14="http://schemas.microsoft.com/office/drawing/2010/main" val="0"/>
              </a:ext>
            </a:extLst>
          </a:blip>
          <a:srcRect l="5678" b="7729"/>
          <a:stretch>
            <a:fillRect/>
          </a:stretch>
        </p:blipFill>
        <p:spPr bwMode="auto">
          <a:xfrm>
            <a:off x="6240016" y="2420888"/>
            <a:ext cx="5925953" cy="4092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MH_SubTitle_1"/>
          <p:cNvSpPr/>
          <p:nvPr>
            <p:custDataLst>
              <p:tags r:id="rId3"/>
            </p:custDataLst>
          </p:nvPr>
        </p:nvSpPr>
        <p:spPr>
          <a:xfrm>
            <a:off x="1952596" y="1285860"/>
            <a:ext cx="2415211" cy="56197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108000" bIns="0" anchor="ctr">
            <a:norm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just"/>
            <a:r>
              <a:rPr lang="zh-CN" altLang="en-US" sz="2300" b="1" smtClean="0">
                <a:solidFill>
                  <a:schemeClr val="accent2"/>
                </a:solidFill>
                <a:latin typeface="微软雅黑" pitchFamily="34" charset="-122"/>
                <a:ea typeface="微软雅黑" pitchFamily="34" charset="-122"/>
              </a:rPr>
              <a:t>   数字</a:t>
            </a:r>
            <a:r>
              <a:rPr lang="zh-CN" altLang="en-US" sz="2300" b="1">
                <a:solidFill>
                  <a:schemeClr val="accent2"/>
                </a:solidFill>
                <a:latin typeface="微软雅黑" pitchFamily="34" charset="-122"/>
                <a:ea typeface="微软雅黑" pitchFamily="34" charset="-122"/>
              </a:rPr>
              <a:t>特性</a:t>
            </a:r>
          </a:p>
        </p:txBody>
      </p:sp>
      <p:sp>
        <p:nvSpPr>
          <p:cNvPr id="3" name="MH_Other_1"/>
          <p:cNvSpPr/>
          <p:nvPr>
            <p:custDataLst>
              <p:tags r:id="rId4"/>
            </p:custDataLst>
          </p:nvPr>
        </p:nvSpPr>
        <p:spPr>
          <a:xfrm>
            <a:off x="1095340" y="1285860"/>
            <a:ext cx="1413953" cy="561975"/>
          </a:xfrm>
          <a:custGeom>
            <a:gdLst>
              <a:gd name="connsiteX0" fmla="*/ 0 w 995862"/>
              <a:gd name="connsiteY0" fmla="*/ 0 h 764203"/>
              <a:gd name="connsiteX1" fmla="*/ 750208 w 995862"/>
              <a:gd name="connsiteY1" fmla="*/ 0 h 764203"/>
              <a:gd name="connsiteX2" fmla="*/ 750208 w 995862"/>
              <a:gd name="connsiteY2" fmla="*/ 221610 h 764203"/>
              <a:gd name="connsiteX3" fmla="*/ 995862 w 995862"/>
              <a:gd name="connsiteY3" fmla="*/ 380201 h 764203"/>
              <a:gd name="connsiteX4" fmla="*/ 750208 w 995862"/>
              <a:gd name="connsiteY4" fmla="*/ 538791 h 764203"/>
              <a:gd name="connsiteX5" fmla="*/ 750208 w 995862"/>
              <a:gd name="connsiteY5" fmla="*/ 764203 h 764203"/>
              <a:gd name="connsiteX6" fmla="*/ 0 w 995862"/>
              <a:gd name="connsiteY6" fmla="*/ 764203 h 7642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862" h="764203">
                <a:moveTo>
                  <a:pt x="0" y="0"/>
                </a:moveTo>
                <a:lnTo>
                  <a:pt x="750208" y="0"/>
                </a:lnTo>
                <a:lnTo>
                  <a:pt x="750208" y="221610"/>
                </a:lnTo>
                <a:lnTo>
                  <a:pt x="995862" y="380201"/>
                </a:lnTo>
                <a:lnTo>
                  <a:pt x="750208" y="538791"/>
                </a:lnTo>
                <a:lnTo>
                  <a:pt x="750208" y="764203"/>
                </a:lnTo>
                <a:lnTo>
                  <a:pt x="0" y="7642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eaLnBrk="1" fontAlgn="auto" hangingPunct="1">
              <a:spcBef>
                <a:spcPct val="0"/>
              </a:spcBef>
              <a:spcAft>
                <a:spcPct val="0"/>
              </a:spcAft>
              <a:defRPr/>
            </a:pPr>
            <a:r>
              <a:rPr lang="zh-CN" altLang="en-US" sz="2300" b="1" smtClean="0">
                <a:solidFill>
                  <a:srgbClr val="FFFFFF"/>
                </a:solidFill>
                <a:latin typeface="微软雅黑" pitchFamily="34" charset="-122"/>
                <a:ea typeface="微软雅黑" pitchFamily="34" charset="-122"/>
                <a:cs typeface="Arial" pitchFamily="34" charset="0"/>
              </a:rPr>
              <a:t>（二）</a:t>
            </a:r>
            <a:endParaRPr lang="zh-CN" altLang="en-US" sz="2300" b="1">
              <a:solidFill>
                <a:srgbClr val="FFFFFF"/>
              </a:solidFill>
              <a:latin typeface="微软雅黑" pitchFamily="34" charset="-122"/>
              <a:ea typeface="微软雅黑" pitchFamily="34" charset="-122"/>
              <a:cs typeface="Arial" pitchFamily="34" charset="0"/>
            </a:endParaRPr>
          </a:p>
        </p:txBody>
      </p:sp>
      <p:sp>
        <p:nvSpPr>
          <p:cNvPr id="24" name="矩形 23"/>
          <p:cNvSpPr/>
          <p:nvPr/>
        </p:nvSpPr>
        <p:spPr>
          <a:xfrm>
            <a:off x="1166778" y="2714620"/>
            <a:ext cx="5073238" cy="13388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fontAlgn="base">
              <a:lnSpc>
                <a:spcPct val="150000"/>
              </a:lnSpc>
              <a:spcBef>
                <a:spcPct val="0"/>
              </a:spcBef>
              <a:spcAft>
                <a:spcPct val="0"/>
              </a:spcAft>
              <a:tabLst>
                <a:tab pos="506413"/>
              </a:tabLst>
              <a:defRPr/>
            </a:pPr>
            <a:r>
              <a:rPr lang="zh-CN" altLang="en-US" b="1">
                <a:solidFill>
                  <a:srgbClr val="5F5E5C"/>
                </a:solidFill>
                <a:latin typeface="微软雅黑" pitchFamily="34" charset="-122"/>
                <a:ea typeface="微软雅黑" pitchFamily="34" charset="-122"/>
              </a:rPr>
              <a:t>通过描述随机变量的某些特征的数字来了解随机变量分布的数字特征，其中</a:t>
            </a:r>
            <a:r>
              <a:rPr lang="zh-CN" altLang="en-US" b="1">
                <a:solidFill>
                  <a:schemeClr val="accent1"/>
                </a:solidFill>
                <a:latin typeface="微软雅黑" pitchFamily="34" charset="-122"/>
                <a:ea typeface="微软雅黑" pitchFamily="34" charset="-122"/>
              </a:rPr>
              <a:t>数学期望</a:t>
            </a:r>
            <a:r>
              <a:rPr lang="zh-CN" altLang="en-US" b="1">
                <a:solidFill>
                  <a:srgbClr val="5F5E5C"/>
                </a:solidFill>
                <a:latin typeface="微软雅黑" pitchFamily="34" charset="-122"/>
                <a:ea typeface="微软雅黑" pitchFamily="34" charset="-122"/>
              </a:rPr>
              <a:t>与</a:t>
            </a:r>
            <a:r>
              <a:rPr lang="zh-CN" altLang="en-US" b="1">
                <a:solidFill>
                  <a:schemeClr val="accent1"/>
                </a:solidFill>
                <a:latin typeface="微软雅黑" pitchFamily="34" charset="-122"/>
                <a:ea typeface="微软雅黑" pitchFamily="34" charset="-122"/>
              </a:rPr>
              <a:t>方差</a:t>
            </a:r>
            <a:r>
              <a:rPr lang="zh-CN" altLang="en-US" b="1">
                <a:solidFill>
                  <a:srgbClr val="5F5E5C"/>
                </a:solidFill>
                <a:latin typeface="微软雅黑" pitchFamily="34" charset="-122"/>
                <a:ea typeface="微软雅黑" pitchFamily="34" charset="-122"/>
              </a:rPr>
              <a:t>是随机变量的两个最重要的数字特征。</a:t>
            </a:r>
            <a:endParaRPr lang="zh-CN" altLang="en-US" b="1" smtClean="0">
              <a:solidFill>
                <a:srgbClr val="5F5E5C"/>
              </a:solidFill>
              <a:latin typeface="微软雅黑" pitchFamily="34" charset="-122"/>
              <a:ea typeface="微软雅黑" pitchFamily="34" charset="-122"/>
            </a:endParaRPr>
          </a:p>
        </p:txBody>
      </p:sp>
    </p:spTree>
    <p:extLst>
      <p:ext uri="{BB962C8B-B14F-4D97-AF65-F5344CB8AC3E}">
        <p14:creationId xmlns:p14="http://schemas.microsoft.com/office/powerpoint/2010/main" val="2290450130"/>
      </p:ext>
    </p:extLst>
  </p:cSld>
  <p:clrMapOvr>
    <a:masterClrMapping/>
  </p:clrMapOvr>
  <mc:AlternateContent>
    <mc:Choice xmlns:p14="http://schemas.microsoft.com/office/powerpoint/2010/main" Requires="p14">
      <p:transition spd="slow" p14:dur="3000">
        <p14:shred/>
      </p:transition>
    </mc:Choice>
    <mc:Fallback>
      <p:transition spd="slow">
        <p:fade/>
      </p:transition>
    </mc:Fallback>
  </mc:AlternateConten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MH_SubTitle_1"/>
          <p:cNvSpPr>
            <a:spLocks noChangeArrowheads="1"/>
          </p:cNvSpPr>
          <p:nvPr>
            <p:custDataLst>
              <p:tags r:id="rId2"/>
            </p:custDataLst>
          </p:nvPr>
        </p:nvSpPr>
        <p:spPr bwMode="auto">
          <a:xfrm>
            <a:off x="1809720" y="1459583"/>
            <a:ext cx="2126040" cy="398463"/>
          </a:xfrm>
          <a:prstGeom prst="parallelogram">
            <a:avLst>
              <a:gd name="adj" fmla="val 20381"/>
            </a:avLst>
          </a:prstGeom>
          <a:solidFill>
            <a:schemeClr val="accent1"/>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smtClean="0">
                <a:solidFill>
                  <a:schemeClr val="bg1"/>
                </a:solidFill>
                <a:latin typeface="微软雅黑" pitchFamily="34" charset="-122"/>
                <a:ea typeface="微软雅黑" pitchFamily="34" charset="-122"/>
              </a:rPr>
              <a:t>   数学期望</a:t>
            </a:r>
            <a:endParaRPr lang="zh-CN" altLang="en-US" b="1">
              <a:solidFill>
                <a:schemeClr val="bg1"/>
              </a:solidFill>
              <a:latin typeface="微软雅黑" pitchFamily="34" charset="-122"/>
              <a:ea typeface="微软雅黑" pitchFamily="34" charset="-122"/>
            </a:endParaRPr>
          </a:p>
        </p:txBody>
      </p:sp>
      <p:sp>
        <p:nvSpPr>
          <p:cNvPr id="7" name="MH_Other_1"/>
          <p:cNvSpPr txBox="1">
            <a:spLocks noChangeArrowheads="1"/>
          </p:cNvSpPr>
          <p:nvPr>
            <p:custDataLst>
              <p:tags r:id="rId3"/>
            </p:custDataLst>
          </p:nvPr>
        </p:nvSpPr>
        <p:spPr bwMode="auto">
          <a:xfrm>
            <a:off x="1018076" y="908720"/>
            <a:ext cx="1219200" cy="1200150"/>
          </a:xfrm>
          <a:prstGeom prst="rect">
            <a:avLst/>
          </a:prstGeom>
          <a:no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en-US" altLang="zh-CN" sz="8800" i="1">
                <a:solidFill>
                  <a:schemeClr val="accent1"/>
                </a:solidFill>
                <a:latin typeface="Elephant" pitchFamily="18" charset="0"/>
                <a:cs typeface="Aharoni" pitchFamily="2" charset="-79"/>
              </a:rPr>
              <a:t>1</a:t>
            </a:r>
            <a:endParaRPr lang="zh-CN" altLang="en-US" sz="8800" i="1">
              <a:solidFill>
                <a:schemeClr val="accent1"/>
              </a:solidFill>
              <a:latin typeface="Elephant" pitchFamily="18" charset="0"/>
              <a:cs typeface="Aharoni" pitchFamily="2" charset="-79"/>
            </a:endParaRPr>
          </a:p>
        </p:txBody>
      </p:sp>
      <p:sp>
        <p:nvSpPr>
          <p:cNvPr id="8" name="Rectangle 6"/>
          <p:cNvSpPr>
            <a:spLocks noChangeArrowheads="1"/>
          </p:cNvSpPr>
          <p:nvPr/>
        </p:nvSpPr>
        <p:spPr bwMode="auto">
          <a:xfrm>
            <a:off x="1018076" y="2132856"/>
            <a:ext cx="10650088" cy="4247317"/>
          </a:xfrm>
          <a:prstGeom prst="rect">
            <a:avLst/>
          </a:prstGeom>
          <a:noFill/>
          <a:ln w="9525">
            <a:noFill/>
            <a:miter lim="800000"/>
          </a:ln>
          <a:effectLst/>
        </p:spPr>
        <p:txBody>
          <a:bodyPr vert="horz" wrap="squar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269875" fontAlgn="base">
              <a:lnSpc>
                <a:spcPct val="150000"/>
              </a:lnSpc>
              <a:spcBef>
                <a:spcPct val="0"/>
              </a:spcBef>
              <a:spcAft>
                <a:spcPct val="0"/>
              </a:spcAft>
            </a:pPr>
            <a:r>
              <a:rPr lang="zh-CN" altLang="zh-CN" b="1" smtClean="0">
                <a:solidFill>
                  <a:srgbClr val="3B79CE"/>
                </a:solidFill>
                <a:latin typeface="微软雅黑" pitchFamily="34" charset="-122"/>
                <a:ea typeface="微软雅黑" pitchFamily="34" charset="-122"/>
              </a:rPr>
              <a:t>【例</a:t>
            </a:r>
            <a:r>
              <a:rPr lang="en-US" altLang="zh-CN" b="1" smtClean="0">
                <a:solidFill>
                  <a:srgbClr val="3B79CE"/>
                </a:solidFill>
                <a:latin typeface="微软雅黑" pitchFamily="34" charset="-122"/>
                <a:ea typeface="微软雅黑" pitchFamily="34" charset="-122"/>
              </a:rPr>
              <a:t>4-11</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甲、乙两个学生</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次数学考试的成绩情况如表</a:t>
            </a:r>
            <a:r>
              <a:rPr lang="en-US" altLang="zh-CN">
                <a:latin typeface="微软雅黑" pitchFamily="34" charset="-122"/>
                <a:ea typeface="微软雅黑" pitchFamily="34" charset="-122"/>
              </a:rPr>
              <a:t>4-5</a:t>
            </a:r>
            <a:r>
              <a:rPr lang="zh-CN" altLang="en-US">
                <a:latin typeface="微软雅黑" pitchFamily="34" charset="-122"/>
                <a:ea typeface="微软雅黑" pitchFamily="34" charset="-122"/>
              </a:rPr>
              <a:t>所示</a:t>
            </a:r>
            <a:r>
              <a:rPr lang="zh-CN" altLang="en-US" smtClean="0">
                <a:latin typeface="微软雅黑" pitchFamily="34" charset="-122"/>
                <a:ea typeface="微软雅黑" pitchFamily="34" charset="-122"/>
              </a:rPr>
              <a:t>。</a:t>
            </a:r>
            <a:endParaRPr lang="en-US" altLang="zh-CN" smtClean="0">
              <a:latin typeface="微软雅黑" pitchFamily="34" charset="-122"/>
              <a:ea typeface="微软雅黑" pitchFamily="34" charset="-122"/>
            </a:endParaRPr>
          </a:p>
          <a:p>
            <a:pPr lvl="0" indent="269875" fontAlgn="base">
              <a:lnSpc>
                <a:spcPct val="150000"/>
              </a:lnSpc>
              <a:spcBef>
                <a:spcPct val="0"/>
              </a:spcBef>
              <a:spcAft>
                <a:spcPct val="0"/>
              </a:spcAft>
            </a:pPr>
            <a:r>
              <a:rPr lang="zh-CN" altLang="en-US" b="1" smtClean="0">
                <a:solidFill>
                  <a:schemeClr val="accent1"/>
                </a:solidFill>
                <a:latin typeface="微软雅黑" pitchFamily="34" charset="-122"/>
                <a:ea typeface="微软雅黑" pitchFamily="34" charset="-122"/>
              </a:rPr>
              <a:t>                              表</a:t>
            </a:r>
            <a:r>
              <a:rPr lang="en-US" altLang="zh-CN" b="1">
                <a:solidFill>
                  <a:schemeClr val="accent1"/>
                </a:solidFill>
                <a:latin typeface="微软雅黑" pitchFamily="34" charset="-122"/>
                <a:ea typeface="微软雅黑" pitchFamily="34" charset="-122"/>
              </a:rPr>
              <a:t>4-5  </a:t>
            </a:r>
            <a:r>
              <a:rPr lang="zh-CN" altLang="en-US" b="1">
                <a:solidFill>
                  <a:schemeClr val="accent1"/>
                </a:solidFill>
                <a:latin typeface="微软雅黑" pitchFamily="34" charset="-122"/>
                <a:ea typeface="微软雅黑" pitchFamily="34" charset="-122"/>
              </a:rPr>
              <a:t>甲、乙两个学生</a:t>
            </a:r>
            <a:r>
              <a:rPr lang="en-US" altLang="zh-CN" b="1">
                <a:solidFill>
                  <a:schemeClr val="accent1"/>
                </a:solidFill>
                <a:latin typeface="微软雅黑" pitchFamily="34" charset="-122"/>
                <a:ea typeface="微软雅黑" pitchFamily="34" charset="-122"/>
              </a:rPr>
              <a:t>10</a:t>
            </a:r>
            <a:r>
              <a:rPr lang="zh-CN" altLang="en-US" b="1">
                <a:solidFill>
                  <a:schemeClr val="accent1"/>
                </a:solidFill>
                <a:latin typeface="微软雅黑" pitchFamily="34" charset="-122"/>
                <a:ea typeface="微软雅黑" pitchFamily="34" charset="-122"/>
              </a:rPr>
              <a:t>次数学考试的成绩</a:t>
            </a:r>
            <a:r>
              <a:rPr lang="zh-CN" altLang="en-US" b="1" smtClean="0">
                <a:solidFill>
                  <a:schemeClr val="accent1"/>
                </a:solidFill>
                <a:latin typeface="微软雅黑" pitchFamily="34" charset="-122"/>
                <a:ea typeface="微软雅黑" pitchFamily="34" charset="-122"/>
              </a:rPr>
              <a:t>情况</a:t>
            </a:r>
            <a:endParaRPr lang="en-US" altLang="zh-CN" b="1" smtClean="0">
              <a:solidFill>
                <a:schemeClr val="accent1"/>
              </a:solidFill>
              <a:latin typeface="微软雅黑" pitchFamily="34" charset="-122"/>
              <a:ea typeface="微软雅黑" pitchFamily="34" charset="-122"/>
            </a:endParaRPr>
          </a:p>
          <a:p>
            <a:pPr lvl="0" indent="269875" fontAlgn="base">
              <a:lnSpc>
                <a:spcPct val="150000"/>
              </a:lnSpc>
              <a:spcBef>
                <a:spcPct val="0"/>
              </a:spcBef>
              <a:spcAft>
                <a:spcPct val="0"/>
              </a:spcAft>
            </a:pPr>
            <a:endParaRPr lang="en-US" altLang="zh-CN" b="1">
              <a:solidFill>
                <a:schemeClr val="accent1"/>
              </a:solidFill>
              <a:latin typeface="微软雅黑" pitchFamily="34" charset="-122"/>
              <a:ea typeface="微软雅黑" pitchFamily="34" charset="-122"/>
            </a:endParaRPr>
          </a:p>
          <a:p>
            <a:pPr indent="269875" fontAlgn="base">
              <a:lnSpc>
                <a:spcPct val="150000"/>
              </a:lnSpc>
              <a:spcBef>
                <a:spcPct val="0"/>
              </a:spcBef>
              <a:spcAft>
                <a:spcPct val="0"/>
              </a:spcAft>
            </a:pPr>
            <a:endParaRPr lang="en-US" altLang="zh-CN" b="1" smtClean="0">
              <a:solidFill>
                <a:schemeClr val="accent1"/>
              </a:solidFill>
              <a:latin typeface="微软雅黑" pitchFamily="34" charset="-122"/>
              <a:ea typeface="微软雅黑" pitchFamily="34" charset="-122"/>
            </a:endParaRPr>
          </a:p>
          <a:p>
            <a:pPr indent="269875" fontAlgn="base">
              <a:lnSpc>
                <a:spcPct val="150000"/>
              </a:lnSpc>
              <a:spcBef>
                <a:spcPct val="0"/>
              </a:spcBef>
              <a:spcAft>
                <a:spcPct val="0"/>
              </a:spcAft>
            </a:pPr>
            <a:endParaRPr lang="en-US" altLang="zh-CN" b="1">
              <a:solidFill>
                <a:schemeClr val="accent1"/>
              </a:solidFill>
              <a:latin typeface="微软雅黑" pitchFamily="34" charset="-122"/>
              <a:ea typeface="微软雅黑" pitchFamily="34" charset="-122"/>
            </a:endParaRPr>
          </a:p>
          <a:p>
            <a:pPr indent="269875" fontAlgn="base">
              <a:lnSpc>
                <a:spcPct val="150000"/>
              </a:lnSpc>
              <a:spcBef>
                <a:spcPct val="0"/>
              </a:spcBef>
              <a:spcAft>
                <a:spcPct val="0"/>
              </a:spcAft>
            </a:pPr>
            <a:endParaRPr lang="en-US" altLang="zh-CN" b="1" smtClean="0">
              <a:solidFill>
                <a:schemeClr val="accent1"/>
              </a:solidFill>
              <a:latin typeface="微软雅黑" pitchFamily="34" charset="-122"/>
              <a:ea typeface="微软雅黑" pitchFamily="34" charset="-122"/>
            </a:endParaRPr>
          </a:p>
          <a:p>
            <a:pPr indent="269875" fontAlgn="base">
              <a:lnSpc>
                <a:spcPct val="150000"/>
              </a:lnSpc>
              <a:spcBef>
                <a:spcPct val="0"/>
              </a:spcBef>
              <a:spcAft>
                <a:spcPct val="0"/>
              </a:spcAft>
            </a:pPr>
            <a:endParaRPr lang="en-US" altLang="zh-CN" b="1">
              <a:solidFill>
                <a:schemeClr val="accent1"/>
              </a:solidFill>
              <a:latin typeface="微软雅黑" pitchFamily="34" charset="-122"/>
              <a:ea typeface="微软雅黑" pitchFamily="34" charset="-122"/>
            </a:endParaRPr>
          </a:p>
          <a:p>
            <a:pPr indent="269875" fontAlgn="base">
              <a:lnSpc>
                <a:spcPct val="150000"/>
              </a:lnSpc>
              <a:spcBef>
                <a:spcPct val="0"/>
              </a:spcBef>
              <a:spcAft>
                <a:spcPct val="0"/>
              </a:spcAft>
            </a:pPr>
            <a:r>
              <a:rPr lang="en-US" altLang="zh-CN" b="1">
                <a:solidFill>
                  <a:srgbClr val="3B79CE"/>
                </a:solidFill>
                <a:latin typeface="微软雅黑" pitchFamily="34" charset="-122"/>
                <a:ea typeface="微软雅黑" pitchFamily="34" charset="-122"/>
              </a:rPr>
              <a:t> </a:t>
            </a:r>
            <a:r>
              <a:rPr lang="en-US" altLang="zh-CN" b="1" smtClean="0">
                <a:solidFill>
                  <a:srgbClr val="3B79CE"/>
                </a:solidFill>
                <a:latin typeface="微软雅黑" pitchFamily="34" charset="-122"/>
                <a:ea typeface="微软雅黑" pitchFamily="34" charset="-122"/>
              </a:rPr>
              <a:t>                </a:t>
            </a:r>
            <a:r>
              <a:rPr lang="zh-CN" altLang="en-US" smtClean="0">
                <a:latin typeface="微软雅黑" pitchFamily="34" charset="-122"/>
                <a:ea typeface="微软雅黑" pitchFamily="34" charset="-122"/>
              </a:rPr>
              <a:t>试问</a:t>
            </a:r>
            <a:r>
              <a:rPr lang="zh-CN" altLang="en-US">
                <a:latin typeface="微软雅黑" pitchFamily="34" charset="-122"/>
                <a:ea typeface="微软雅黑" pitchFamily="34" charset="-122"/>
              </a:rPr>
              <a:t>哪个学生的数学成绩好些？</a:t>
            </a:r>
            <a:endParaRPr lang="en-US" altLang="zh-CN">
              <a:latin typeface="微软雅黑" pitchFamily="34" charset="-122"/>
              <a:ea typeface="微软雅黑" pitchFamily="34" charset="-122"/>
            </a:endParaRPr>
          </a:p>
          <a:p>
            <a:pPr indent="269875" fontAlgn="base">
              <a:lnSpc>
                <a:spcPct val="150000"/>
              </a:lnSpc>
              <a:spcBef>
                <a:spcPct val="0"/>
              </a:spcBef>
              <a:spcAft>
                <a:spcPct val="0"/>
              </a:spcAft>
            </a:pPr>
            <a:r>
              <a:rPr lang="zh-CN" altLang="zh-CN" b="1" smtClean="0">
                <a:solidFill>
                  <a:srgbClr val="3B79CE"/>
                </a:solidFill>
                <a:latin typeface="微软雅黑" pitchFamily="34" charset="-122"/>
                <a:ea typeface="微软雅黑" pitchFamily="34" charset="-122"/>
              </a:rPr>
              <a:t>【</a:t>
            </a:r>
            <a:r>
              <a:rPr lang="zh-CN" altLang="en-US" b="1" smtClean="0">
                <a:solidFill>
                  <a:srgbClr val="3B79CE"/>
                </a:solidFill>
                <a:latin typeface="微软雅黑" pitchFamily="34" charset="-122"/>
                <a:ea typeface="微软雅黑" pitchFamily="34" charset="-122"/>
              </a:rPr>
              <a:t>解</a:t>
            </a:r>
            <a:r>
              <a:rPr lang="zh-CN" altLang="zh-CN" b="1" smtClean="0">
                <a:solidFill>
                  <a:srgbClr val="3B79CE"/>
                </a:solidFill>
                <a:latin typeface="微软雅黑" pitchFamily="34" charset="-122"/>
                <a:ea typeface="微软雅黑" pitchFamily="34" charset="-122"/>
              </a:rPr>
              <a:t>】</a:t>
            </a:r>
            <a:r>
              <a:rPr lang="zh-CN" altLang="en-US">
                <a:latin typeface="微软雅黑" pitchFamily="34" charset="-122"/>
                <a:ea typeface="微软雅黑" pitchFamily="34" charset="-122"/>
              </a:rPr>
              <a:t>要比较两个学生数学成绩的好坏，不能单看某一次数学考试成绩，可以通过分别计算甲、乙两</a:t>
            </a:r>
            <a:r>
              <a:rPr lang="zh-CN" altLang="en-US" smtClean="0">
                <a:latin typeface="微软雅黑" pitchFamily="34" charset="-122"/>
                <a:ea typeface="微软雅黑" pitchFamily="34" charset="-122"/>
              </a:rPr>
              <a:t>个   学生</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次考试的平均成绩进行比较。</a:t>
            </a:r>
            <a:endParaRPr lang="zh-CN" altLang="en-US" smtClean="0">
              <a:latin typeface="微软雅黑" pitchFamily="34" charset="-122"/>
              <a:ea typeface="微软雅黑" pitchFamily="34" charset="-122"/>
            </a:endParaRPr>
          </a:p>
        </p:txBody>
      </p:sp>
      <p:sp>
        <p:nvSpPr>
          <p:cNvPr id="10" name="圆角矩形 9"/>
          <p:cNvSpPr/>
          <p:nvPr/>
        </p:nvSpPr>
        <p:spPr>
          <a:xfrm>
            <a:off x="881026" y="2060848"/>
            <a:ext cx="10858576" cy="4496440"/>
          </a:xfrm>
          <a:prstGeom prst="roundRect">
            <a:avLst>
              <a:gd name="adj" fmla="val 8065"/>
            </a:avLst>
          </a:prstGeom>
          <a:noFill/>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aphicFrame>
        <p:nvGraphicFramePr>
          <p:cNvPr id="4" name="表格 3"/>
          <p:cNvGraphicFramePr>
            <a:graphicFrameLocks noGrp="1"/>
          </p:cNvGraphicFramePr>
          <p:nvPr>
            <p:extLst>
              <p:ext uri="{D42A27DB-BD31-4B8C-83A1-F6EECF244321}">
                <p14:modId xmlns:p14="http://schemas.microsoft.com/office/powerpoint/2010/main" val="238214312"/>
              </p:ext>
            </p:extLst>
          </p:nvPr>
        </p:nvGraphicFramePr>
        <p:xfrm>
          <a:off x="2855640" y="3284984"/>
          <a:ext cx="6120681" cy="1584176"/>
        </p:xfrm>
        <a:graphic>
          <a:graphicData uri="http://schemas.openxmlformats.org/drawingml/2006/table">
            <a:tbl>
              <a:tblPr>
                <a:tableStyleId>{5C22544A-7EE6-4342-B048-85BDC9FD1C3A}</a:tableStyleId>
              </a:tblPr>
              <a:tblGrid>
                <a:gridCol w="1617165"/>
                <a:gridCol w="1616388"/>
                <a:gridCol w="1475798"/>
                <a:gridCol w="1411330"/>
              </a:tblGrid>
              <a:tr h="883960">
                <a:tc>
                  <a:txBody>
                    <a:bodyPr vert="horz" wrap="square"/>
                    <a:lstStyle/>
                    <a:p>
                      <a:pPr marL="515620" indent="400050" algn="just">
                        <a:spcBef>
                          <a:spcPts val="150"/>
                        </a:spcBef>
                        <a:spcAft>
                          <a:spcPts val="150"/>
                        </a:spcAft>
                      </a:pPr>
                      <a:r>
                        <a:rPr lang="zh-CN" altLang="en-US" sz="1600" kern="100">
                          <a:effectLst/>
                        </a:rPr>
                        <a:t>分数</a:t>
                      </a:r>
                      <a:br>
                        <a:rPr lang="zh-CN" altLang="en-US" sz="1600" kern="100">
                          <a:effectLst/>
                        </a:rPr>
                      </a:br>
                      <a:r>
                        <a:rPr lang="zh-CN" altLang="en-US" sz="1600" kern="100">
                          <a:effectLst/>
                        </a:rPr>
                        <a:t>次数</a:t>
                      </a:r>
                    </a:p>
                    <a:p>
                      <a:pPr indent="171450" algn="just">
                        <a:spcBef>
                          <a:spcPts val="150"/>
                        </a:spcBef>
                        <a:spcAft>
                          <a:spcPts val="150"/>
                        </a:spcAft>
                      </a:pPr>
                      <a:r>
                        <a:rPr lang="zh-CN" altLang="en-US" sz="1600" kern="100">
                          <a:effectLst/>
                        </a:rPr>
                        <a:t>学生</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70</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80</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90</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0108">
                <a:tc>
                  <a:txBody>
                    <a:bodyPr vert="horz" wrap="square"/>
                    <a:lstStyle/>
                    <a:p>
                      <a:pPr indent="0" algn="ctr">
                        <a:spcBef>
                          <a:spcPts val="150"/>
                        </a:spcBef>
                        <a:spcAft>
                          <a:spcPts val="150"/>
                        </a:spcAft>
                      </a:pPr>
                      <a:r>
                        <a:rPr lang="zh-CN" altLang="en-US" sz="1600" kern="100">
                          <a:effectLst/>
                        </a:rPr>
                        <a:t>甲</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2</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5</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3</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0108">
                <a:tc>
                  <a:txBody>
                    <a:bodyPr vert="horz" wrap="square"/>
                    <a:lstStyle/>
                    <a:p>
                      <a:pPr indent="0" algn="ctr">
                        <a:spcBef>
                          <a:spcPts val="150"/>
                        </a:spcBef>
                        <a:spcAft>
                          <a:spcPts val="150"/>
                        </a:spcAft>
                      </a:pPr>
                      <a:r>
                        <a:rPr lang="zh-CN" altLang="en-US" sz="1600" kern="100">
                          <a:effectLst/>
                        </a:rPr>
                        <a:t>乙</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3</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2</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vert="horz" wrap="square"/>
                    <a:lstStyle/>
                    <a:p>
                      <a:pPr indent="0" algn="ctr">
                        <a:spcBef>
                          <a:spcPts val="150"/>
                        </a:spcBef>
                        <a:spcAft>
                          <a:spcPts val="150"/>
                        </a:spcAft>
                      </a:pPr>
                      <a:r>
                        <a:rPr lang="en-US" altLang="zh-CN" sz="1600" kern="100">
                          <a:effectLst/>
                        </a:rPr>
                        <a:t>5</a:t>
                      </a:r>
                      <a:endParaRPr lang="zh-CN" altLang="en-US" sz="1600" kern="100">
                        <a:effectLst/>
                        <a:latin typeface="Times New Roman"/>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371713" name="Picture 1" descr="C:\Users\ADMINI~1\AppData\Local\Temp\ksohtml\wps6D22.tmp.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188263">
            <a:off x="2871079" y="3363132"/>
            <a:ext cx="1621650" cy="742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226015"/>
      </p:ext>
    </p:extLst>
  </p:cSld>
  <p:clrMapOvr>
    <a:masterClrMapping/>
  </p:clrMapOvr>
  <p:transition>
    <p:zoom dir="in"/>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https://d.book118.com/027100122041006041</a:t>
            </a:r>
          </a:p>
        </p:txBody>
      </p:sp>
    </p:spTree>
  </p:cSld>
  <p:clrMapOvr>
    <a:masterClrMapping/>
  </p:clrMapOvr>
  <p:transition/>
  <p:timing/>
</p:sld>
</file>

<file path=ppt/tags/tag1.xml><?xml version="1.0" encoding="utf-8"?>
<p:tagLst xmlns:p="http://schemas.openxmlformats.org/presentationml/2006/main">
  <p:tag name="MH" val="20160906144436"/>
  <p:tag name="MH_LIBRARY" val="GRAPHIC"/>
  <p:tag name="MH_ORDER" val="1"/>
  <p:tag name="MH_TYPE" val="SubTitle"/>
</p:tagLst>
</file>

<file path=ppt/tags/tag2.xml><?xml version="1.0" encoding="utf-8"?>
<p:tagLst xmlns:p="http://schemas.openxmlformats.org/presentationml/2006/main">
  <p:tag name="MH" val="20160906144436"/>
  <p:tag name="MH_LIBRARY" val="GRAPHIC"/>
  <p:tag name="MH_ORDER" val="1"/>
  <p:tag name="MH_TYPE" val="Other"/>
</p:tagLst>
</file>

<file path=ppt/tags/tag3.xml><?xml version="1.0" encoding="utf-8"?>
<p:tagLst xmlns:p="http://schemas.openxmlformats.org/presentationml/2006/main">
  <p:tag name="MH" val="20160905190539"/>
  <p:tag name="MH_LIBRARY" val="GRAPHIC"/>
  <p:tag name="MH_ORDER" val="2"/>
  <p:tag name="MH_TYPE" val="SubTitle"/>
</p:tagLst>
</file>

<file path=ppt/tags/tag4.xml><?xml version="1.0" encoding="utf-8"?>
<p:tagLst xmlns:p="http://schemas.openxmlformats.org/presentationml/2006/main">
  <p:tag name="MH" val="20160905190539"/>
  <p:tag name="MH_LIBRARY" val="GRAPHIC"/>
  <p:tag name="MH_ORDER" val="2"/>
  <p:tag name="MH_TYPE" val="Other"/>
</p:tagLst>
</file>

<file path=ppt/tags/tag5.xml><?xml version="1.0" encoding="utf-8"?>
<p:tagLst xmlns:p="http://schemas.openxmlformats.org/presentationml/2006/main">
  <p:tag name="MH" val="20160905190539"/>
  <p:tag name="MH_LIBRARY" val="GRAPHIC"/>
  <p:tag name="MH_ORDER" val="1"/>
  <p:tag name="MH_TYPE" val="SubTitle"/>
</p:tagLst>
</file>

<file path=ppt/tags/tag6.xml><?xml version="1.0" encoding="utf-8"?>
<p:tagLst xmlns:p="http://schemas.openxmlformats.org/presentationml/2006/main">
  <p:tag name="MH" val="20160905190539"/>
  <p:tag name="MH_LIBRARY" val="GRAPHIC"/>
  <p:tag name="MH_ORDER" val="1"/>
  <p:tag name="MH_TYPE" val="Other"/>
</p:tagLst>
</file>

<file path=ppt/tags/tag7.xml><?xml version="1.0" encoding="utf-8"?>
<p:tagLst xmlns:p="http://schemas.openxmlformats.org/presentationml/2006/main">
  <p:tag name="MH" val="20160905190539"/>
  <p:tag name="MH_LIBRARY" val="GRAPHIC"/>
  <p:tag name="MH_ORDER" val="2"/>
  <p:tag name="MH_TYPE" val="SubTitle"/>
</p:tagLst>
</file>

<file path=ppt/tags/tag8.xml><?xml version="1.0" encoding="utf-8"?>
<p:tagLst xmlns:p="http://schemas.openxmlformats.org/presentationml/2006/main">
  <p:tag name="MH" val="20160905190539"/>
  <p:tag name="MH_LIBRARY" val="GRAPHIC"/>
  <p:tag name="MH_ORDER" val="2"/>
  <p:tag name="MH_TYPE" val="Other"/>
</p:tagLst>
</file>

<file path=ppt/tags/tag9.xml><?xml version="1.0" encoding="utf-8"?>
<p:tagLst xmlns:p="http://schemas.openxmlformats.org/presentationml/2006/main">
  <p:tag name="MH" val="20160905190539"/>
  <p:tag name="MH_LIBRARY" val="GRAPHIC"/>
  <p:tag name="MH_ORDER" val="1"/>
  <p:tag name="MH_TYPE" val="SubTitle"/>
</p:tagLst>
</file>

<file path=ppt/tags/tag10.xml><?xml version="1.0" encoding="utf-8"?>
<p:tagLst xmlns:p="http://schemas.openxmlformats.org/presentationml/2006/main">
  <p:tag name="MH" val="20160905190539"/>
  <p:tag name="MH_LIBRARY" val="GRAPHIC"/>
  <p:tag name="MH_ORDER" val="1"/>
  <p:tag name="MH_TYPE" val="Other"/>
</p:tagLst>
</file>

<file path=ppt/tags/tag11.xml><?xml version="1.0" encoding="utf-8"?>
<p:tagLst xmlns:p="http://schemas.openxmlformats.org/presentationml/2006/main">
  <p:tag name="MH" val="20160905190539"/>
  <p:tag name="MH_LIBRARY" val="GRAPHIC"/>
  <p:tag name="MH_ORDER" val="1"/>
  <p:tag name="MH_TYPE" val="SubTitle"/>
</p:tagLst>
</file>

<file path=ppt/tags/tag12.xml><?xml version="1.0" encoding="utf-8"?>
<p:tagLst xmlns:p="http://schemas.openxmlformats.org/presentationml/2006/main">
  <p:tag name="MH" val="20160905190539"/>
  <p:tag name="MH_LIBRARY" val="GRAPHIC"/>
  <p:tag name="MH_ORDER" val="1"/>
  <p:tag name="MH_TYPE" val="Other"/>
</p:tagLst>
</file>

<file path=ppt/tags/tag13.xml><?xml version="1.0" encoding="utf-8"?>
<p:tagLst xmlns:p="http://schemas.openxmlformats.org/presentationml/2006/main">
  <p:tag name="MH" val="20160905190539"/>
  <p:tag name="MH_LIBRARY" val="GRAPHIC"/>
  <p:tag name="MH_ORDER" val="2"/>
  <p:tag name="MH_TYPE" val="SubTitle"/>
</p:tagLst>
</file>

<file path=ppt/tags/tag14.xml><?xml version="1.0" encoding="utf-8"?>
<p:tagLst xmlns:p="http://schemas.openxmlformats.org/presentationml/2006/main">
  <p:tag name="MH" val="20160905190539"/>
  <p:tag name="MH_LIBRARY" val="GRAPHIC"/>
  <p:tag name="MH_ORDER" val="2"/>
  <p:tag name="MH_TYPE" val="Other"/>
</p:tagLst>
</file>

<file path=ppt/tags/tag15.xml><?xml version="1.0" encoding="utf-8"?>
<p:tagLst xmlns:p="http://schemas.openxmlformats.org/presentationml/2006/main">
  <p:tag name="MH" val="20160906112342"/>
  <p:tag name="MH_LIBRARY" val="GRAPHIC"/>
  <p:tag name="MH_ORDER" val="3"/>
  <p:tag name="MH_TYPE" val="SubTitle"/>
</p:tagLst>
</file>

<file path=ppt/tags/tag16.xml><?xml version="1.0" encoding="utf-8"?>
<p:tagLst xmlns:p="http://schemas.openxmlformats.org/presentationml/2006/main">
  <p:tag name="MH" val="20160906112342"/>
  <p:tag name="MH_LIBRARY" val="GRAPHIC"/>
  <p:tag name="MH_ORDER" val="1"/>
  <p:tag name="MH_TYPE" val="SubTitle"/>
</p:tagLst>
</file>

<file path=ppt/tags/tag17.xml><?xml version="1.0" encoding="utf-8"?>
<p:tagLst xmlns:p="http://schemas.openxmlformats.org/presentationml/2006/main">
  <p:tag name="MH" val="20160906112342"/>
  <p:tag name="MH_LIBRARY" val="GRAPHIC"/>
  <p:tag name="MH_ORDER" val="2"/>
  <p:tag name="MH_TYPE" val="SubTitle"/>
</p:tagLst>
</file>

<file path=ppt/tags/tag18.xml><?xml version="1.0" encoding="utf-8"?>
<p:tagLst xmlns:p="http://schemas.openxmlformats.org/presentationml/2006/main">
  <p:tag name="MH" val="20160906112342"/>
  <p:tag name="MH_LIBRARY" val="GRAPHIC"/>
  <p:tag name="MH_ORDER" val="3"/>
  <p:tag name="MH_TYPE" val="SubTitle"/>
</p:tagLst>
</file>

<file path=ppt/tags/tag19.xml><?xml version="1.0" encoding="utf-8"?>
<p:tagLst xmlns:p="http://schemas.openxmlformats.org/presentationml/2006/main">
  <p:tag name="MH" val="20160906112342"/>
  <p:tag name="MH_LIBRARY" val="GRAPHIC"/>
  <p:tag name="MH_ORDER" val="3"/>
  <p:tag name="MH_TYPE" val="Text"/>
</p:tagLst>
</file>

<file path=ppt/tags/tag20.xml><?xml version="1.0" encoding="utf-8"?>
<p:tagLst xmlns:p="http://schemas.openxmlformats.org/presentationml/2006/main">
  <p:tag name="MH" val="20160906112342"/>
  <p:tag name="MH_LIBRARY" val="GRAPHIC"/>
  <p:tag name="MH_ORDER" val="3"/>
  <p:tag name="MH_TYPE" val="SubTitle"/>
</p:tagLst>
</file>

<file path=ppt/tags/tag21.xml><?xml version="1.0" encoding="utf-8"?>
<p:tagLst xmlns:p="http://schemas.openxmlformats.org/presentationml/2006/main">
  <p:tag name="MH" val="20160906112342"/>
  <p:tag name="MH_LIBRARY" val="GRAPHIC"/>
  <p:tag name="MH_ORDER" val="3"/>
  <p:tag name="MH_TYPE" val="Text"/>
</p:tagLst>
</file>

<file path=ppt/tags/tag22.xml><?xml version="1.0" encoding="utf-8"?>
<p:tagLst xmlns:p="http://schemas.openxmlformats.org/presentationml/2006/main">
  <p:tag name="MH" val="20160906112342"/>
  <p:tag name="MH_LIBRARY" val="GRAPHIC"/>
  <p:tag name="MH_ORDER" val="2"/>
  <p:tag name="MH_TYPE" val="Text"/>
</p:tagLst>
</file>

<file path=ppt/tags/tag23.xml><?xml version="1.0" encoding="utf-8"?>
<p:tagLst xmlns:p="http://schemas.openxmlformats.org/presentationml/2006/main">
  <p:tag name="MH" val="20160906112342"/>
  <p:tag name="MH_LIBRARY" val="GRAPHIC"/>
  <p:tag name="MH_ORDER" val="1"/>
  <p:tag name="MH_TYPE" val="Text"/>
</p:tagLst>
</file>

<file path=ppt/tags/tag24.xml><?xml version="1.0" encoding="utf-8"?>
<p:tagLst xmlns:p="http://schemas.openxmlformats.org/presentationml/2006/main">
  <p:tag name="MH" val="20160906112342"/>
  <p:tag name="MH_LIBRARY" val="GRAPHIC"/>
  <p:tag name="MH_ORDER" val="3"/>
  <p:tag name="MH_TYPE" val="Text"/>
</p:tagLst>
</file>

<file path=ppt/tags/tag25.xml><?xml version="1.0" encoding="utf-8"?>
<p:tagLst xmlns:p="http://schemas.openxmlformats.org/presentationml/2006/main">
  <p:tag name="MH" val="20160905190539"/>
  <p:tag name="MH_LIBRARY" val="GRAPHIC"/>
  <p:tag name="MH_ORDER" val="1"/>
  <p:tag name="MH_TYPE" val="SubTitle"/>
</p:tagLst>
</file>

<file path=ppt/tags/tag26.xml><?xml version="1.0" encoding="utf-8"?>
<p:tagLst xmlns:p="http://schemas.openxmlformats.org/presentationml/2006/main">
  <p:tag name="MH" val="20160905190539"/>
  <p:tag name="MH_LIBRARY" val="GRAPHIC"/>
  <p:tag name="MH_ORDER" val="1"/>
  <p:tag name="MH_TYPE" val="Other"/>
</p:tagLst>
</file>

<file path=ppt/tags/tag27.xml><?xml version="1.0" encoding="utf-8"?>
<p:tagLst xmlns:p="http://schemas.openxmlformats.org/presentationml/2006/main">
  <p:tag name="MH" val="20160905190539"/>
  <p:tag name="MH_LIBRARY" val="GRAPHIC"/>
  <p:tag name="MH_ORDER" val="2"/>
  <p:tag name="MH_TYPE" val="SubTitle"/>
</p:tagLst>
</file>

<file path=ppt/tags/tag28.xml><?xml version="1.0" encoding="utf-8"?>
<p:tagLst xmlns:p="http://schemas.openxmlformats.org/presentationml/2006/main">
  <p:tag name="MH" val="20160905190539"/>
  <p:tag name="MH_LIBRARY" val="GRAPHIC"/>
  <p:tag name="MH_ORDER" val="2"/>
  <p:tag name="MH_TYPE" val="Other"/>
</p:tagLst>
</file>

<file path=ppt/tags/tag29.xml><?xml version="1.0" encoding="utf-8"?>
<p:tagLst xmlns:p="http://schemas.openxmlformats.org/presentationml/2006/main">
  <p:tag name="MH" val="20160906085242"/>
  <p:tag name="MH_LIBRARY" val="GRAPHIC"/>
  <p:tag name="MH_ORDER" val="2"/>
  <p:tag name="MH_TYPE" val="Other"/>
</p:tagLst>
</file>

<file path=ppt/tags/tag30.xml><?xml version="1.0" encoding="utf-8"?>
<p:tagLst xmlns:p="http://schemas.openxmlformats.org/presentationml/2006/main">
  <p:tag name="MH" val="20160906085242"/>
  <p:tag name="MH_LIBRARY" val="GRAPHIC"/>
  <p:tag name="MH_ORDER" val="3"/>
  <p:tag name="MH_TYPE" val="Other"/>
</p:tagLst>
</file>

<file path=ppt/tags/tag31.xml><?xml version="1.0" encoding="utf-8"?>
<p:tagLst xmlns:p="http://schemas.openxmlformats.org/presentationml/2006/main">
  <p:tag name="MH" val="20160906085242"/>
  <p:tag name="MH_LIBRARY" val="GRAPHIC"/>
  <p:tag name="MH_ORDER" val="5"/>
  <p:tag name="MH_TYPE" val="Other"/>
</p:tagLst>
</file>

<file path=ppt/tags/tag32.xml><?xml version="1.0" encoding="utf-8"?>
<p:tagLst xmlns:p="http://schemas.openxmlformats.org/presentationml/2006/main">
  <p:tag name="MH" val="20160906085242"/>
  <p:tag name="MH_LIBRARY" val="GRAPHIC"/>
  <p:tag name="MH_ORDER" val="6"/>
  <p:tag name="MH_TYPE" val="Other"/>
</p:tagLst>
</file>

<file path=ppt/tags/tag33.xml><?xml version="1.0" encoding="utf-8"?>
<p:tagLst xmlns:p="http://schemas.openxmlformats.org/presentationml/2006/main">
  <p:tag name="MH" val="20160906085242"/>
  <p:tag name="MH_LIBRARY" val="GRAPHIC"/>
  <p:tag name="MH_ORDER" val="7"/>
  <p:tag name="MH_TYPE" val="Other"/>
</p:tagLst>
</file>

<file path=ppt/tags/tag34.xml><?xml version="1.0" encoding="utf-8"?>
<p:tagLst xmlns:p="http://schemas.openxmlformats.org/presentationml/2006/main">
  <p:tag name="MH" val="20160906085242"/>
  <p:tag name="MH_LIBRARY" val="GRAPHIC"/>
  <p:tag name="MH_ORDER" val="8"/>
  <p:tag name="MH_TYPE" val="Other"/>
</p:tagLst>
</file>

<file path=ppt/tags/tag35.xml><?xml version="1.0" encoding="utf-8"?>
<p:tagLst xmlns:p="http://schemas.openxmlformats.org/presentationml/2006/main">
  <p:tag name="MH" val="20160906085242"/>
  <p:tag name="MH_LIBRARY" val="GRAPHIC"/>
  <p:tag name="MH_ORDER" val="9"/>
  <p:tag name="MH_TYPE" val="Other"/>
</p:tagLst>
</file>

<file path=ppt/tags/tag36.xml><?xml version="1.0" encoding="utf-8"?>
<p:tagLst xmlns:p="http://schemas.openxmlformats.org/presentationml/2006/main">
  <p:tag name="MH" val="20160906085242"/>
  <p:tag name="MH_LIBRARY" val="GRAPHIC"/>
  <p:tag name="MH_ORDER" val="1"/>
  <p:tag name="MH_TYPE" val="SubTitle"/>
</p:tagLst>
</file>

<file path=ppt/tags/tag37.xml><?xml version="1.0" encoding="utf-8"?>
<p:tagLst xmlns:p="http://schemas.openxmlformats.org/presentationml/2006/main">
  <p:tag name="MH" val="20160906085242"/>
  <p:tag name="MH_LIBRARY" val="GRAPHIC"/>
  <p:tag name="MH_ORDER" val="10"/>
  <p:tag name="MH_TYPE" val="Other"/>
</p:tagLst>
</file>

<file path=ppt/tags/tag38.xml><?xml version="1.0" encoding="utf-8"?>
<p:tagLst xmlns:p="http://schemas.openxmlformats.org/presentationml/2006/main">
  <p:tag name="MH" val="20160906085242"/>
  <p:tag name="MH_LIBRARY" val="GRAPHIC"/>
  <p:tag name="MH_ORDER" val="1"/>
  <p:tag name="MH_TYPE" val="Other"/>
</p:tagLst>
</file>

<file path=ppt/tags/tag39.xml><?xml version="1.0" encoding="utf-8"?>
<p:tagLst xmlns:p="http://schemas.openxmlformats.org/presentationml/2006/main">
  <p:tag name="MH" val="20160906085242"/>
  <p:tag name="MH_LIBRARY" val="GRAPHIC"/>
  <p:tag name="MH_ORDER" val="2"/>
  <p:tag name="MH_TYPE" val="Other"/>
</p:tagLst>
</file>

<file path=ppt/tags/tag40.xml><?xml version="1.0" encoding="utf-8"?>
<p:tagLst xmlns:p="http://schemas.openxmlformats.org/presentationml/2006/main">
  <p:tag name="MH" val="20160906085242"/>
  <p:tag name="MH_LIBRARY" val="GRAPHIC"/>
  <p:tag name="MH_ORDER" val="3"/>
  <p:tag name="MH_TYPE" val="Other"/>
</p:tagLst>
</file>

<file path=ppt/tags/tag41.xml><?xml version="1.0" encoding="utf-8"?>
<p:tagLst xmlns:p="http://schemas.openxmlformats.org/presentationml/2006/main">
  <p:tag name="MH" val="20160906085242"/>
  <p:tag name="MH_LIBRARY" val="GRAPHIC"/>
  <p:tag name="MH_ORDER" val="4"/>
  <p:tag name="MH_TYPE" val="Other"/>
</p:tagLst>
</file>

<file path=ppt/tags/tag42.xml><?xml version="1.0" encoding="utf-8"?>
<p:tagLst xmlns:p="http://schemas.openxmlformats.org/presentationml/2006/main">
  <p:tag name="MH" val="20160906085242"/>
  <p:tag name="MH_LIBRARY" val="GRAPHIC"/>
  <p:tag name="MH_ORDER" val="5"/>
  <p:tag name="MH_TYPE" val="Other"/>
</p:tagLst>
</file>

<file path=ppt/tags/tag43.xml><?xml version="1.0" encoding="utf-8"?>
<p:tagLst xmlns:p="http://schemas.openxmlformats.org/presentationml/2006/main">
  <p:tag name="MH" val="20160906085242"/>
  <p:tag name="MH_LIBRARY" val="GRAPHIC"/>
  <p:tag name="MH_ORDER" val="6"/>
  <p:tag name="MH_TYPE" val="Other"/>
</p:tagLst>
</file>

<file path=ppt/tags/tag44.xml><?xml version="1.0" encoding="utf-8"?>
<p:tagLst xmlns:p="http://schemas.openxmlformats.org/presentationml/2006/main">
  <p:tag name="MH" val="20160906085242"/>
  <p:tag name="MH_LIBRARY" val="GRAPHIC"/>
  <p:tag name="MH_ORDER" val="7"/>
  <p:tag name="MH_TYPE" val="Other"/>
</p:tagLst>
</file>

<file path=ppt/tags/tag45.xml><?xml version="1.0" encoding="utf-8"?>
<p:tagLst xmlns:p="http://schemas.openxmlformats.org/presentationml/2006/main">
  <p:tag name="MH" val="20160906085242"/>
  <p:tag name="MH_LIBRARY" val="GRAPHIC"/>
  <p:tag name="MH_ORDER" val="8"/>
  <p:tag name="MH_TYPE" val="Other"/>
</p:tagLst>
</file>

<file path=ppt/tags/tag46.xml><?xml version="1.0" encoding="utf-8"?>
<p:tagLst xmlns:p="http://schemas.openxmlformats.org/presentationml/2006/main">
  <p:tag name="MH" val="20160906085242"/>
  <p:tag name="MH_LIBRARY" val="GRAPHIC"/>
  <p:tag name="MH_ORDER" val="9"/>
  <p:tag name="MH_TYPE" val="Other"/>
</p:tagLst>
</file>

<file path=ppt/tags/tag47.xml><?xml version="1.0" encoding="utf-8"?>
<p:tagLst xmlns:p="http://schemas.openxmlformats.org/presentationml/2006/main">
  <p:tag name="MH" val="20160906085242"/>
  <p:tag name="MH_LIBRARY" val="GRAPHIC"/>
  <p:tag name="MH_ORDER" val="1"/>
  <p:tag name="MH_TYPE" val="SubTitle"/>
</p:tagLst>
</file>

<file path=ppt/tags/tag48.xml><?xml version="1.0" encoding="utf-8"?>
<p:tagLst xmlns:p="http://schemas.openxmlformats.org/presentationml/2006/main">
  <p:tag name="MH" val="20160906085242"/>
  <p:tag name="MH_LIBRARY" val="GRAPHIC"/>
  <p:tag name="MH_ORDER" val="10"/>
  <p:tag name="MH_TYPE" val="Other"/>
</p:tagLst>
</file>

<file path=ppt/tags/tag49.xml><?xml version="1.0" encoding="utf-8"?>
<p:tagLst xmlns:p="http://schemas.openxmlformats.org/presentationml/2006/main">
  <p:tag name="MH" val="20160906085242"/>
  <p:tag name="MH_LIBRARY" val="GRAPHIC"/>
  <p:tag name="MH_ORDER" val="2"/>
  <p:tag name="MH_TYPE" val="Other"/>
</p:tagLst>
</file>

<file path=ppt/tags/tag50.xml><?xml version="1.0" encoding="utf-8"?>
<p:tagLst xmlns:p="http://schemas.openxmlformats.org/presentationml/2006/main">
  <p:tag name="MH" val="20160906085242"/>
  <p:tag name="MH_LIBRARY" val="GRAPHIC"/>
  <p:tag name="MH_ORDER" val="3"/>
  <p:tag name="MH_TYPE" val="Other"/>
</p:tagLst>
</file>

<file path=ppt/tags/tag51.xml><?xml version="1.0" encoding="utf-8"?>
<p:tagLst xmlns:p="http://schemas.openxmlformats.org/presentationml/2006/main">
  <p:tag name="MH" val="20160906085242"/>
  <p:tag name="MH_LIBRARY" val="GRAPHIC"/>
  <p:tag name="MH_ORDER" val="5"/>
  <p:tag name="MH_TYPE" val="Other"/>
</p:tagLst>
</file>

<file path=ppt/tags/tag52.xml><?xml version="1.0" encoding="utf-8"?>
<p:tagLst xmlns:p="http://schemas.openxmlformats.org/presentationml/2006/main">
  <p:tag name="MH" val="20160906085242"/>
  <p:tag name="MH_LIBRARY" val="GRAPHIC"/>
  <p:tag name="MH_ORDER" val="6"/>
  <p:tag name="MH_TYPE" val="Other"/>
</p:tagLst>
</file>

<file path=ppt/tags/tag53.xml><?xml version="1.0" encoding="utf-8"?>
<p:tagLst xmlns:p="http://schemas.openxmlformats.org/presentationml/2006/main">
  <p:tag name="MH" val="20160906085242"/>
  <p:tag name="MH_LIBRARY" val="GRAPHIC"/>
  <p:tag name="MH_ORDER" val="7"/>
  <p:tag name="MH_TYPE" val="Other"/>
</p:tagLst>
</file>

<file path=ppt/tags/tag54.xml><?xml version="1.0" encoding="utf-8"?>
<p:tagLst xmlns:p="http://schemas.openxmlformats.org/presentationml/2006/main">
  <p:tag name="MH" val="20160906085242"/>
  <p:tag name="MH_LIBRARY" val="GRAPHIC"/>
  <p:tag name="MH_ORDER" val="8"/>
  <p:tag name="MH_TYPE" val="Other"/>
</p:tagLst>
</file>

<file path=ppt/tags/tag55.xml><?xml version="1.0" encoding="utf-8"?>
<p:tagLst xmlns:p="http://schemas.openxmlformats.org/presentationml/2006/main">
  <p:tag name="MH" val="20160906085242"/>
  <p:tag name="MH_LIBRARY" val="GRAPHIC"/>
  <p:tag name="MH_ORDER" val="9"/>
  <p:tag name="MH_TYPE" val="Other"/>
</p:tagLst>
</file>

<file path=ppt/tags/tag56.xml><?xml version="1.0" encoding="utf-8"?>
<p:tagLst xmlns:p="http://schemas.openxmlformats.org/presentationml/2006/main">
  <p:tag name="MH" val="20160906085242"/>
  <p:tag name="MH_LIBRARY" val="GRAPHIC"/>
  <p:tag name="MH_ORDER" val="1"/>
  <p:tag name="MH_TYPE" val="SubTitle"/>
</p:tagLst>
</file>

<file path=ppt/tags/tag57.xml><?xml version="1.0" encoding="utf-8"?>
<p:tagLst xmlns:p="http://schemas.openxmlformats.org/presentationml/2006/main">
  <p:tag name="MH" val="20160906085242"/>
  <p:tag name="MH_LIBRARY" val="GRAPHIC"/>
  <p:tag name="MH_ORDER" val="10"/>
  <p:tag name="MH_TYPE" val="Other"/>
</p:tagLst>
</file>

<file path=ppt/tags/tag58.xml><?xml version="1.0" encoding="utf-8"?>
<p:tagLst xmlns:p="http://schemas.openxmlformats.org/presentationml/2006/main">
  <p:tag name="MH" val="20160906085242"/>
  <p:tag name="MH_LIBRARY" val="GRAPHIC"/>
  <p:tag name="MH_ORDER" val="1"/>
  <p:tag name="MH_TYPE" val="Other"/>
</p:tagLst>
</file>

<file path=ppt/tags/tag59.xml><?xml version="1.0" encoding="utf-8"?>
<p:tagLst xmlns:p="http://schemas.openxmlformats.org/presentationml/2006/main">
  <p:tag name="MH" val="20160906085242"/>
  <p:tag name="MH_LIBRARY" val="GRAPHIC"/>
  <p:tag name="MH_ORDER" val="2"/>
  <p:tag name="MH_TYPE" val="Other"/>
</p:tagLst>
</file>

<file path=ppt/tags/tag60.xml><?xml version="1.0" encoding="utf-8"?>
<p:tagLst xmlns:p="http://schemas.openxmlformats.org/presentationml/2006/main">
  <p:tag name="MH" val="20160906085242"/>
  <p:tag name="MH_LIBRARY" val="GRAPHIC"/>
  <p:tag name="MH_ORDER" val="3"/>
  <p:tag name="MH_TYPE" val="Other"/>
</p:tagLst>
</file>

<file path=ppt/tags/tag61.xml><?xml version="1.0" encoding="utf-8"?>
<p:tagLst xmlns:p="http://schemas.openxmlformats.org/presentationml/2006/main">
  <p:tag name="MH" val="20160906085242"/>
  <p:tag name="MH_LIBRARY" val="GRAPHIC"/>
  <p:tag name="MH_ORDER" val="4"/>
  <p:tag name="MH_TYPE" val="Other"/>
</p:tagLst>
</file>

<file path=ppt/tags/tag62.xml><?xml version="1.0" encoding="utf-8"?>
<p:tagLst xmlns:p="http://schemas.openxmlformats.org/presentationml/2006/main">
  <p:tag name="MH" val="20160906085242"/>
  <p:tag name="MH_LIBRARY" val="GRAPHIC"/>
  <p:tag name="MH_ORDER" val="5"/>
  <p:tag name="MH_TYPE" val="Other"/>
</p:tagLst>
</file>

<file path=ppt/tags/tag63.xml><?xml version="1.0" encoding="utf-8"?>
<p:tagLst xmlns:p="http://schemas.openxmlformats.org/presentationml/2006/main">
  <p:tag name="MH" val="20160906085242"/>
  <p:tag name="MH_LIBRARY" val="GRAPHIC"/>
  <p:tag name="MH_ORDER" val="6"/>
  <p:tag name="MH_TYPE" val="Other"/>
</p:tagLst>
</file>

<file path=ppt/tags/tag64.xml><?xml version="1.0" encoding="utf-8"?>
<p:tagLst xmlns:p="http://schemas.openxmlformats.org/presentationml/2006/main">
  <p:tag name="MH" val="20160906085242"/>
  <p:tag name="MH_LIBRARY" val="GRAPHIC"/>
  <p:tag name="MH_ORDER" val="7"/>
  <p:tag name="MH_TYPE" val="Other"/>
</p:tagLst>
</file>

<file path=ppt/tags/tag65.xml><?xml version="1.0" encoding="utf-8"?>
<p:tagLst xmlns:p="http://schemas.openxmlformats.org/presentationml/2006/main">
  <p:tag name="MH" val="20160906085242"/>
  <p:tag name="MH_LIBRARY" val="GRAPHIC"/>
  <p:tag name="MH_ORDER" val="8"/>
  <p:tag name="MH_TYPE" val="Other"/>
</p:tagLst>
</file>

<file path=ppt/tags/tag66.xml><?xml version="1.0" encoding="utf-8"?>
<p:tagLst xmlns:p="http://schemas.openxmlformats.org/presentationml/2006/main">
  <p:tag name="MH" val="20160906085242"/>
  <p:tag name="MH_LIBRARY" val="GRAPHIC"/>
  <p:tag name="MH_ORDER" val="9"/>
  <p:tag name="MH_TYPE" val="Other"/>
</p:tagLst>
</file>

<file path=ppt/tags/tag67.xml><?xml version="1.0" encoding="utf-8"?>
<p:tagLst xmlns:p="http://schemas.openxmlformats.org/presentationml/2006/main">
  <p:tag name="MH" val="20160906085242"/>
  <p:tag name="MH_LIBRARY" val="GRAPHIC"/>
  <p:tag name="MH_ORDER" val="1"/>
  <p:tag name="MH_TYPE" val="SubTitle"/>
</p:tagLst>
</file>

<file path=ppt/tags/tag68.xml><?xml version="1.0" encoding="utf-8"?>
<p:tagLst xmlns:p="http://schemas.openxmlformats.org/presentationml/2006/main">
  <p:tag name="MH" val="20160906085242"/>
  <p:tag name="MH_LIBRARY" val="GRAPHIC"/>
  <p:tag name="MH_ORDER" val="10"/>
  <p:tag name="MH_TYPE" val="Other"/>
</p:tagLst>
</file>

<file path=ppt/tags/tag69.xml><?xml version="1.0" encoding="utf-8"?>
<p:tagLst xmlns:p="http://schemas.openxmlformats.org/presentationml/2006/main">
  <p:tag name="MH" val="20160906085242"/>
  <p:tag name="MH_LIBRARY" val="GRAPHIC"/>
  <p:tag name="MH_ORDER" val="2"/>
  <p:tag name="MH_TYPE" val="Other"/>
</p:tagLst>
</file>

<file path=ppt/tags/tag70.xml><?xml version="1.0" encoding="utf-8"?>
<p:tagLst xmlns:p="http://schemas.openxmlformats.org/presentationml/2006/main">
  <p:tag name="MH" val="20160906085242"/>
  <p:tag name="MH_LIBRARY" val="GRAPHIC"/>
  <p:tag name="MH_ORDER" val="3"/>
  <p:tag name="MH_TYPE" val="Other"/>
</p:tagLst>
</file>

<file path=ppt/tags/tag71.xml><?xml version="1.0" encoding="utf-8"?>
<p:tagLst xmlns:p="http://schemas.openxmlformats.org/presentationml/2006/main">
  <p:tag name="MH" val="20160906085242"/>
  <p:tag name="MH_LIBRARY" val="GRAPHIC"/>
  <p:tag name="MH_ORDER" val="5"/>
  <p:tag name="MH_TYPE" val="Other"/>
</p:tagLst>
</file>

<file path=ppt/tags/tag72.xml><?xml version="1.0" encoding="utf-8"?>
<p:tagLst xmlns:p="http://schemas.openxmlformats.org/presentationml/2006/main">
  <p:tag name="MH" val="20160906085242"/>
  <p:tag name="MH_LIBRARY" val="GRAPHIC"/>
  <p:tag name="MH_ORDER" val="6"/>
  <p:tag name="MH_TYPE" val="Other"/>
</p:tagLst>
</file>

<file path=ppt/tags/tag73.xml><?xml version="1.0" encoding="utf-8"?>
<p:tagLst xmlns:p="http://schemas.openxmlformats.org/presentationml/2006/main">
  <p:tag name="MH" val="20160906085242"/>
  <p:tag name="MH_LIBRARY" val="GRAPHIC"/>
  <p:tag name="MH_ORDER" val="7"/>
  <p:tag name="MH_TYPE" val="Other"/>
</p:tagLst>
</file>

<file path=ppt/tags/tag74.xml><?xml version="1.0" encoding="utf-8"?>
<p:tagLst xmlns:p="http://schemas.openxmlformats.org/presentationml/2006/main">
  <p:tag name="MH" val="20160906085242"/>
  <p:tag name="MH_LIBRARY" val="GRAPHIC"/>
  <p:tag name="MH_ORDER" val="8"/>
  <p:tag name="MH_TYPE" val="Other"/>
</p:tagLst>
</file>

<file path=ppt/tags/tag75.xml><?xml version="1.0" encoding="utf-8"?>
<p:tagLst xmlns:p="http://schemas.openxmlformats.org/presentationml/2006/main">
  <p:tag name="MH" val="20160906085242"/>
  <p:tag name="MH_LIBRARY" val="GRAPHIC"/>
  <p:tag name="MH_ORDER" val="9"/>
  <p:tag name="MH_TYPE" val="Other"/>
</p:tagLst>
</file>

<file path=ppt/tags/tag76.xml><?xml version="1.0" encoding="utf-8"?>
<p:tagLst xmlns:p="http://schemas.openxmlformats.org/presentationml/2006/main">
  <p:tag name="MH" val="20160906085242"/>
  <p:tag name="MH_LIBRARY" val="GRAPHIC"/>
  <p:tag name="MH_ORDER" val="1"/>
  <p:tag name="MH_TYPE" val="SubTitle"/>
</p:tagLst>
</file>

<file path=ppt/tags/tag77.xml><?xml version="1.0" encoding="utf-8"?>
<p:tagLst xmlns:p="http://schemas.openxmlformats.org/presentationml/2006/main">
  <p:tag name="MH" val="20160906085242"/>
  <p:tag name="MH_LIBRARY" val="GRAPHIC"/>
  <p:tag name="MH_ORDER" val="10"/>
  <p:tag name="MH_TYPE" val="Other"/>
</p:tagLst>
</file>

<file path=ppt/tags/tag78.xml><?xml version="1.0" encoding="utf-8"?>
<p:tagLst xmlns:p="http://schemas.openxmlformats.org/presentationml/2006/main">
  <p:tag name="MH" val="20160906085242"/>
  <p:tag name="MH_LIBRARY" val="GRAPHIC"/>
  <p:tag name="MH_ORDER" val="1"/>
  <p:tag name="MH_TYPE" val="Other"/>
</p:tagLst>
</file>

<file path=ppt/tags/tag79.xml><?xml version="1.0" encoding="utf-8"?>
<p:tagLst xmlns:p="http://schemas.openxmlformats.org/presentationml/2006/main">
  <p:tag name="MH" val="20160906085242"/>
  <p:tag name="MH_LIBRARY" val="GRAPHIC"/>
  <p:tag name="MH_ORDER" val="2"/>
  <p:tag name="MH_TYPE" val="Other"/>
</p:tagLst>
</file>

<file path=ppt/tags/tag80.xml><?xml version="1.0" encoding="utf-8"?>
<p:tagLst xmlns:p="http://schemas.openxmlformats.org/presentationml/2006/main">
  <p:tag name="MH" val="20160906085242"/>
  <p:tag name="MH_LIBRARY" val="GRAPHIC"/>
  <p:tag name="MH_ORDER" val="3"/>
  <p:tag name="MH_TYPE" val="Other"/>
</p:tagLst>
</file>

<file path=ppt/tags/tag81.xml><?xml version="1.0" encoding="utf-8"?>
<p:tagLst xmlns:p="http://schemas.openxmlformats.org/presentationml/2006/main">
  <p:tag name="MH" val="20160906085242"/>
  <p:tag name="MH_LIBRARY" val="GRAPHIC"/>
  <p:tag name="MH_ORDER" val="4"/>
  <p:tag name="MH_TYPE" val="Other"/>
</p:tagLst>
</file>

<file path=ppt/tags/tag82.xml><?xml version="1.0" encoding="utf-8"?>
<p:tagLst xmlns:p="http://schemas.openxmlformats.org/presentationml/2006/main">
  <p:tag name="MH" val="20160906085242"/>
  <p:tag name="MH_LIBRARY" val="GRAPHIC"/>
  <p:tag name="MH_ORDER" val="5"/>
  <p:tag name="MH_TYPE" val="Other"/>
</p:tagLst>
</file>

<file path=ppt/tags/tag83.xml><?xml version="1.0" encoding="utf-8"?>
<p:tagLst xmlns:p="http://schemas.openxmlformats.org/presentationml/2006/main">
  <p:tag name="MH" val="20160906085242"/>
  <p:tag name="MH_LIBRARY" val="GRAPHIC"/>
  <p:tag name="MH_ORDER" val="6"/>
  <p:tag name="MH_TYPE" val="Other"/>
</p:tagLst>
</file>

<file path=ppt/tags/tag84.xml><?xml version="1.0" encoding="utf-8"?>
<p:tagLst xmlns:p="http://schemas.openxmlformats.org/presentationml/2006/main">
  <p:tag name="MH" val="20160906085242"/>
  <p:tag name="MH_LIBRARY" val="GRAPHIC"/>
  <p:tag name="MH_ORDER" val="7"/>
  <p:tag name="MH_TYPE" val="Other"/>
</p:tagLst>
</file>

<file path=ppt/tags/tag85.xml><?xml version="1.0" encoding="utf-8"?>
<p:tagLst xmlns:p="http://schemas.openxmlformats.org/presentationml/2006/main">
  <p:tag name="MH" val="20160906085242"/>
  <p:tag name="MH_LIBRARY" val="GRAPHIC"/>
  <p:tag name="MH_ORDER" val="8"/>
  <p:tag name="MH_TYPE" val="Other"/>
</p:tagLst>
</file>

<file path=ppt/tags/tag86.xml><?xml version="1.0" encoding="utf-8"?>
<p:tagLst xmlns:p="http://schemas.openxmlformats.org/presentationml/2006/main">
  <p:tag name="MH" val="20160906085242"/>
  <p:tag name="MH_LIBRARY" val="GRAPHIC"/>
  <p:tag name="MH_ORDER" val="9"/>
  <p:tag name="MH_TYPE" val="Other"/>
</p:tagLst>
</file>

<file path=ppt/tags/tag87.xml><?xml version="1.0" encoding="utf-8"?>
<p:tagLst xmlns:p="http://schemas.openxmlformats.org/presentationml/2006/main">
  <p:tag name="MH" val="20160906085242"/>
  <p:tag name="MH_LIBRARY" val="GRAPHIC"/>
  <p:tag name="MH_ORDER" val="1"/>
  <p:tag name="MH_TYPE" val="SubTitle"/>
</p:tagLst>
</file>

<file path=ppt/tags/tag88.xml><?xml version="1.0" encoding="utf-8"?>
<p:tagLst xmlns:p="http://schemas.openxmlformats.org/presentationml/2006/main">
  <p:tag name="MH" val="20160906085242"/>
  <p:tag name="MH_LIBRARY" val="GRAPHIC"/>
  <p:tag name="MH_ORDER" val="10"/>
  <p:tag name="MH_TYPE" val="Other"/>
</p:tagLst>
</file>

<file path=ppt/tags/tag89.xml><?xml version="1.0" encoding="utf-8"?>
<p:tagLst xmlns:p="http://schemas.openxmlformats.org/presentationml/2006/main">
  <p:tag name="MH" val="20160906085242"/>
  <p:tag name="MH_LIBRARY" val="GRAPHIC"/>
  <p:tag name="MH_ORDER" val="2"/>
  <p:tag name="MH_TYPE" val="Other"/>
</p:tagLst>
</file>

<file path=ppt/tags/tag90.xml><?xml version="1.0" encoding="utf-8"?>
<p:tagLst xmlns:p="http://schemas.openxmlformats.org/presentationml/2006/main">
  <p:tag name="MH" val="20160906085242"/>
  <p:tag name="MH_LIBRARY" val="GRAPHIC"/>
  <p:tag name="MH_ORDER" val="3"/>
  <p:tag name="MH_TYPE" val="Other"/>
</p:tagLst>
</file>

<file path=ppt/tags/tag91.xml><?xml version="1.0" encoding="utf-8"?>
<p:tagLst xmlns:p="http://schemas.openxmlformats.org/presentationml/2006/main">
  <p:tag name="MH" val="20160906085242"/>
  <p:tag name="MH_LIBRARY" val="GRAPHIC"/>
  <p:tag name="MH_ORDER" val="5"/>
  <p:tag name="MH_TYPE" val="Other"/>
</p:tagLst>
</file>

<file path=ppt/tags/tag92.xml><?xml version="1.0" encoding="utf-8"?>
<p:tagLst xmlns:p="http://schemas.openxmlformats.org/presentationml/2006/main">
  <p:tag name="MH" val="20160906085242"/>
  <p:tag name="MH_LIBRARY" val="GRAPHIC"/>
  <p:tag name="MH_ORDER" val="6"/>
  <p:tag name="MH_TYPE" val="Other"/>
</p:tagLst>
</file>

<file path=ppt/tags/tag93.xml><?xml version="1.0" encoding="utf-8"?>
<p:tagLst xmlns:p="http://schemas.openxmlformats.org/presentationml/2006/main">
  <p:tag name="MH" val="20160906085242"/>
  <p:tag name="MH_LIBRARY" val="GRAPHIC"/>
  <p:tag name="MH_ORDER" val="7"/>
  <p:tag name="MH_TYPE" val="Other"/>
</p:tagLst>
</file>

<file path=ppt/tags/tag94.xml><?xml version="1.0" encoding="utf-8"?>
<p:tagLst xmlns:p="http://schemas.openxmlformats.org/presentationml/2006/main">
  <p:tag name="MH" val="20160906085242"/>
  <p:tag name="MH_LIBRARY" val="GRAPHIC"/>
  <p:tag name="MH_ORDER" val="8"/>
  <p:tag name="MH_TYPE" val="Other"/>
</p:tagLst>
</file>

<file path=ppt/tags/tag95.xml><?xml version="1.0" encoding="utf-8"?>
<p:tagLst xmlns:p="http://schemas.openxmlformats.org/presentationml/2006/main">
  <p:tag name="MH" val="20160906085242"/>
  <p:tag name="MH_LIBRARY" val="GRAPHIC"/>
  <p:tag name="MH_ORDER" val="9"/>
  <p:tag name="MH_TYPE" val="Other"/>
</p:tagLst>
</file>

<file path=ppt/tags/tag96.xml><?xml version="1.0" encoding="utf-8"?>
<p:tagLst xmlns:p="http://schemas.openxmlformats.org/presentationml/2006/main">
  <p:tag name="MH" val="20160906085242"/>
  <p:tag name="MH_LIBRARY" val="GRAPHIC"/>
  <p:tag name="MH_ORDER" val="1"/>
  <p:tag name="MH_TYPE" val="SubTitle"/>
</p:tagLst>
</file>

<file path=ppt/tags/tag97.xml><?xml version="1.0" encoding="utf-8"?>
<p:tagLst xmlns:p="http://schemas.openxmlformats.org/presentationml/2006/main">
  <p:tag name="MH" val="20160906085242"/>
  <p:tag name="MH_LIBRARY" val="GRAPHIC"/>
  <p:tag name="MH_ORDER" val="10"/>
  <p:tag name="MH_TYPE" val="Other"/>
</p:tagLst>
</file>

<file path=ppt/tags/tag98.xml><?xml version="1.0" encoding="utf-8"?>
<p:tagLst xmlns:p="http://schemas.openxmlformats.org/presentationml/2006/main">
  <p:tag name="MH" val="20160906144436"/>
  <p:tag name="MH_LIBRARY" val="GRAPHIC"/>
  <p:tag name="MH_ORDER" val="1"/>
  <p:tag name="MH_TYPE" val="SubTitle"/>
</p:tagLst>
</file>

<file path=ppt/tags/tag99.xml><?xml version="1.0" encoding="utf-8"?>
<p:tagLst xmlns:p="http://schemas.openxmlformats.org/presentationml/2006/main">
  <p:tag name="MH" val="20160906144436"/>
  <p:tag name="MH_LIBRARY" val="GRAPHIC"/>
  <p:tag name="MH_ORDER" val="1"/>
  <p:tag name="MH_TYPE" val="Other"/>
</p:tagLst>
</file>

<file path=ppt/tags/tag100.xml><?xml version="1.0" encoding="utf-8"?>
<p:tagLst xmlns:p="http://schemas.openxmlformats.org/presentationml/2006/main">
  <p:tag name="MH" val="20160905190539"/>
  <p:tag name="MH_LIBRARY" val="GRAPHIC"/>
  <p:tag name="MH_ORDER" val="1"/>
  <p:tag name="MH_TYPE" val="SubTitle"/>
</p:tagLst>
</file>

<file path=ppt/tags/tag101.xml><?xml version="1.0" encoding="utf-8"?>
<p:tagLst xmlns:p="http://schemas.openxmlformats.org/presentationml/2006/main">
  <p:tag name="MH" val="20160905190539"/>
  <p:tag name="MH_LIBRARY" val="GRAPHIC"/>
  <p:tag name="MH_ORDER" val="1"/>
  <p:tag name="MH_TYPE" val="Other"/>
</p:tagLst>
</file>

<file path=ppt/tags/tag102.xml><?xml version="1.0" encoding="utf-8"?>
<p:tagLst xmlns:p="http://schemas.openxmlformats.org/presentationml/2006/main">
  <p:tag name="MH" val="20160906094311"/>
  <p:tag name="MH_LIBRARY" val="GRAPHIC"/>
  <p:tag name="MH_ORDER" val="1"/>
  <p:tag name="MH_TYPE" val="SubTitle"/>
</p:tagLst>
</file>

<file path=ppt/tags/tag103.xml><?xml version="1.0" encoding="utf-8"?>
<p:tagLst xmlns:p="http://schemas.openxmlformats.org/presentationml/2006/main">
  <p:tag name="MH" val="20160906094311"/>
  <p:tag name="MH_LIBRARY" val="GRAPHIC"/>
  <p:tag name="MH_ORDER" val="3"/>
  <p:tag name="MH_TYPE" val="Other"/>
</p:tagLst>
</file>

<file path=ppt/tags/tag104.xml><?xml version="1.0" encoding="utf-8"?>
<p:tagLst xmlns:p="http://schemas.openxmlformats.org/presentationml/2006/main">
  <p:tag name="MH" val="20160905190539"/>
  <p:tag name="MH_LIBRARY" val="GRAPHIC"/>
  <p:tag name="MH_ORDER" val="2"/>
  <p:tag name="MH_TYPE" val="SubTitle"/>
</p:tagLst>
</file>

<file path=ppt/tags/tag105.xml><?xml version="1.0" encoding="utf-8"?>
<p:tagLst xmlns:p="http://schemas.openxmlformats.org/presentationml/2006/main">
  <p:tag name="MH" val="20160905190539"/>
  <p:tag name="MH_LIBRARY" val="GRAPHIC"/>
  <p:tag name="MH_ORDER" val="2"/>
  <p:tag name="MH_TYPE" val="Other"/>
</p:tagLst>
</file>

<file path=ppt/tags/tag106.xml><?xml version="1.0" encoding="utf-8"?>
<p:tagLst xmlns:p="http://schemas.openxmlformats.org/presentationml/2006/main">
  <p:tag name="MH" val="20160905190539"/>
  <p:tag name="MH_LIBRARY" val="GRAPHIC"/>
  <p:tag name="MH_ORDER" val="1"/>
  <p:tag name="MH_TYPE" val="SubTitle"/>
</p:tagLst>
</file>

<file path=ppt/tags/tag107.xml><?xml version="1.0" encoding="utf-8"?>
<p:tagLst xmlns:p="http://schemas.openxmlformats.org/presentationml/2006/main">
  <p:tag name="MH" val="20160905190539"/>
  <p:tag name="MH_LIBRARY" val="GRAPHIC"/>
  <p:tag name="MH_ORDER" val="1"/>
  <p:tag name="MH_TYPE" val="Other"/>
</p:tagLst>
</file>

<file path=ppt/tags/tag108.xml><?xml version="1.0" encoding="utf-8"?>
<p:tagLst xmlns:p="http://schemas.openxmlformats.org/presentationml/2006/main">
  <p:tag name="MH" val="20160906144436"/>
  <p:tag name="MH_LIBRARY" val="GRAPHIC"/>
  <p:tag name="MH_ORDER" val="1"/>
  <p:tag name="MH_TYPE" val="SubTitle"/>
</p:tagLst>
</file>

<file path=ppt/tags/tag109.xml><?xml version="1.0" encoding="utf-8"?>
<p:tagLst xmlns:p="http://schemas.openxmlformats.org/presentationml/2006/main">
  <p:tag name="MH" val="20160906144436"/>
  <p:tag name="MH_LIBRARY" val="GRAPHIC"/>
  <p:tag name="MH_ORDER" val="1"/>
  <p:tag name="MH_TYPE" val="Other"/>
</p:tagLst>
</file>

<file path=ppt/tags/tag110.xml><?xml version="1.0" encoding="utf-8"?>
<p:tagLst xmlns:p="http://schemas.openxmlformats.org/presentationml/2006/main">
  <p:tag name="MH" val="20160906112342"/>
  <p:tag name="MH_LIBRARY" val="GRAPHIC"/>
  <p:tag name="MH_ORDER" val="1"/>
  <p:tag name="MH_TYPE" val="SubTitle"/>
</p:tagLst>
</file>

<file path=ppt/tags/tag111.xml><?xml version="1.0" encoding="utf-8"?>
<p:tagLst xmlns:p="http://schemas.openxmlformats.org/presentationml/2006/main">
  <p:tag name="MH" val="20160906112342"/>
  <p:tag name="MH_LIBRARY" val="GRAPHIC"/>
  <p:tag name="MH_ORDER" val="1"/>
  <p:tag name="MH_TYPE" val="Text"/>
</p:tagLst>
</file>

<file path=ppt/tags/tag112.xml><?xml version="1.0" encoding="utf-8"?>
<p:tagLst xmlns:p="http://schemas.openxmlformats.org/presentationml/2006/main">
  <p:tag name="MH" val="20160906112342"/>
  <p:tag name="MH_LIBRARY" val="GRAPHIC"/>
  <p:tag name="MH_ORDER" val="2"/>
  <p:tag name="MH_TYPE" val="SubTitle"/>
</p:tagLst>
</file>

<file path=ppt/tags/tag113.xml><?xml version="1.0" encoding="utf-8"?>
<p:tagLst xmlns:p="http://schemas.openxmlformats.org/presentationml/2006/main">
  <p:tag name="MH" val="20160906112342"/>
  <p:tag name="MH_LIBRARY" val="GRAPHIC"/>
  <p:tag name="MH_ORDER" val="1"/>
  <p:tag name="MH_TYPE" val="Text"/>
</p:tagLst>
</file>

<file path=ppt/tags/tag114.xml><?xml version="1.0" encoding="utf-8"?>
<p:tagLst xmlns:p="http://schemas.openxmlformats.org/presentationml/2006/main">
  <p:tag name="MH" val="20160906112342"/>
  <p:tag name="MH_LIBRARY" val="GRAPHIC"/>
  <p:tag name="MH_ORDER" val="3"/>
  <p:tag name="MH_TYPE" val="SubTitle"/>
</p:tagLst>
</file>

<file path=ppt/tags/tag115.xml><?xml version="1.0" encoding="utf-8"?>
<p:tagLst xmlns:p="http://schemas.openxmlformats.org/presentationml/2006/main">
  <p:tag name="MH" val="20160906112342"/>
  <p:tag name="MH_LIBRARY" val="GRAPHIC"/>
  <p:tag name="MH_ORDER" val="1"/>
  <p:tag name="MH_TYPE" val="Text"/>
</p:tagLst>
</file>

<file path=ppt/tags/tag116.xml><?xml version="1.0" encoding="utf-8"?>
<p:tagLst xmlns:p="http://schemas.openxmlformats.org/presentationml/2006/main">
  <p:tag name="MH" val="20160906144436"/>
  <p:tag name="MH_LIBRARY" val="GRAPHIC"/>
  <p:tag name="MH_ORDER" val="1"/>
  <p:tag name="MH_TYPE" val="SubTitle"/>
</p:tagLst>
</file>

<file path=ppt/tags/tag117.xml><?xml version="1.0" encoding="utf-8"?>
<p:tagLst xmlns:p="http://schemas.openxmlformats.org/presentationml/2006/main">
  <p:tag name="MH" val="20160906144436"/>
  <p:tag name="MH_LIBRARY" val="GRAPHIC"/>
  <p:tag name="MH_ORDER" val="1"/>
  <p:tag name="MH_TYPE" val="Other"/>
</p:tagLst>
</file>

<file path=ppt/tags/tag118.xml><?xml version="1.0" encoding="utf-8"?>
<p:tagLst xmlns:p="http://schemas.openxmlformats.org/presentationml/2006/main">
  <p:tag name="MH" val="20160906144436"/>
  <p:tag name="MH_LIBRARY" val="GRAPHIC"/>
  <p:tag name="MH_ORDER" val="1"/>
  <p:tag name="MH_TYPE" val="SubTitle"/>
</p:tagLst>
</file>

<file path=ppt/tags/tag119.xml><?xml version="1.0" encoding="utf-8"?>
<p:tagLst xmlns:p="http://schemas.openxmlformats.org/presentationml/2006/main">
  <p:tag name="MH" val="20160906144436"/>
  <p:tag name="MH_LIBRARY" val="GRAPHIC"/>
  <p:tag name="MH_ORDER" val="1"/>
  <p:tag name="MH_TYPE" val="Other"/>
</p:tagLst>
</file>

<file path=ppt/tags/tag120.xml><?xml version="1.0" encoding="utf-8"?>
<p:tagLst xmlns:p="http://schemas.openxmlformats.org/presentationml/2006/main">
  <p:tag name="MH" val="20160905190539"/>
  <p:tag name="MH_LIBRARY" val="GRAPHIC"/>
  <p:tag name="MH_ORDER" val="1"/>
  <p:tag name="MH_TYPE" val="SubTitle"/>
</p:tagLst>
</file>

<file path=ppt/tags/tag121.xml><?xml version="1.0" encoding="utf-8"?>
<p:tagLst xmlns:p="http://schemas.openxmlformats.org/presentationml/2006/main">
  <p:tag name="MH" val="20160905190539"/>
  <p:tag name="MH_LIBRARY" val="GRAPHIC"/>
  <p:tag name="MH_ORDER" val="1"/>
  <p:tag name="MH_TYPE" val="Other"/>
</p:tagLst>
</file>

<file path=ppt/tags/tag122.xml><?xml version="1.0" encoding="utf-8"?>
<p:tagLst xmlns:p="http://schemas.openxmlformats.org/presentationml/2006/main">
  <p:tag name="MH" val="20160906144436"/>
  <p:tag name="MH_LIBRARY" val="GRAPHIC"/>
  <p:tag name="MH_ORDER" val="1"/>
  <p:tag name="MH_TYPE" val="SubTitle"/>
</p:tagLst>
</file>

<file path=ppt/tags/tag123.xml><?xml version="1.0" encoding="utf-8"?>
<p:tagLst xmlns:p="http://schemas.openxmlformats.org/presentationml/2006/main">
  <p:tag name="MH" val="20160906144436"/>
  <p:tag name="MH_LIBRARY" val="GRAPHIC"/>
  <p:tag name="MH_ORDER" val="1"/>
  <p:tag name="MH_TYPE" val="Other"/>
</p:tagLst>
</file>

<file path=ppt/tags/tag124.xml><?xml version="1.0" encoding="utf-8"?>
<p:tagLst xmlns:p="http://schemas.openxmlformats.org/presentationml/2006/main">
  <p:tag name="MH" val="20160905190539"/>
  <p:tag name="MH_LIBRARY" val="GRAPHIC"/>
  <p:tag name="MH_ORDER" val="2"/>
  <p:tag name="MH_TYPE" val="SubTitle"/>
</p:tagLst>
</file>

<file path=ppt/tags/tag125.xml><?xml version="1.0" encoding="utf-8"?>
<p:tagLst xmlns:p="http://schemas.openxmlformats.org/presentationml/2006/main">
  <p:tag name="MH" val="20160905190539"/>
  <p:tag name="MH_LIBRARY" val="GRAPHIC"/>
  <p:tag name="MH_ORDER" val="2"/>
  <p:tag name="MH_TYPE" val="Other"/>
</p:tagLst>
</file>

<file path=ppt/tags/tag126.xml><?xml version="1.0" encoding="utf-8"?>
<p:tagLst xmlns:p="http://schemas.openxmlformats.org/presentationml/2006/main">
  <p:tag name="MH" val="20160905190539"/>
  <p:tag name="MH_LIBRARY" val="GRAPHIC"/>
  <p:tag name="MH_ORDER" val="4"/>
  <p:tag name="MH_TYPE" val="SubTitle"/>
</p:tagLst>
</file>

<file path=ppt/tags/tag127.xml><?xml version="1.0" encoding="utf-8"?>
<p:tagLst xmlns:p="http://schemas.openxmlformats.org/presentationml/2006/main">
  <p:tag name="MH" val="20160905190539"/>
  <p:tag name="MH_LIBRARY" val="GRAPHIC"/>
  <p:tag name="MH_ORDER" val="4"/>
  <p:tag name="MH_TYPE" val="Other"/>
</p:tagLst>
</file>

<file path=ppt/tags/tag128.xml><?xml version="1.0" encoding="utf-8"?>
<p:tagLst xmlns:p="http://schemas.openxmlformats.org/presentationml/2006/main">
  <p:tag name="MH" val="20160905190539"/>
  <p:tag name="MH_LIBRARY" val="GRAPHIC"/>
  <p:tag name="MH_ORDER" val="1"/>
  <p:tag name="MH_TYPE" val="SubTitle"/>
</p:tagLst>
</file>

<file path=ppt/tags/tag129.xml><?xml version="1.0" encoding="utf-8"?>
<p:tagLst xmlns:p="http://schemas.openxmlformats.org/presentationml/2006/main">
  <p:tag name="MH" val="20160905190539"/>
  <p:tag name="MH_LIBRARY" val="GRAPHIC"/>
  <p:tag name="MH_ORDER" val="1"/>
  <p:tag name="MH_TYPE" val="Other"/>
</p:tagLst>
</file>

<file path=ppt/tags/tag130.xml><?xml version="1.0" encoding="utf-8"?>
<p:tagLst xmlns:p="http://schemas.openxmlformats.org/presentationml/2006/main">
  <p:tag name="MH" val="20160906144436"/>
  <p:tag name="MH_LIBRARY" val="GRAPHIC"/>
  <p:tag name="MH_ORDER" val="1"/>
  <p:tag name="MH_TYPE" val="SubTitle"/>
</p:tagLst>
</file>

<file path=ppt/tags/tag131.xml><?xml version="1.0" encoding="utf-8"?>
<p:tagLst xmlns:p="http://schemas.openxmlformats.org/presentationml/2006/main">
  <p:tag name="MH" val="20160906144436"/>
  <p:tag name="MH_LIBRARY" val="GRAPHIC"/>
  <p:tag name="MH_ORDER" val="1"/>
  <p:tag name="MH_TYPE" val="Other"/>
</p:tagLst>
</file>

<file path=ppt/tags/tag132.xml><?xml version="1.0" encoding="utf-8"?>
<p:tagLst xmlns:p="http://schemas.openxmlformats.org/presentationml/2006/main">
  <p:tag name="MH" val="20160905190539"/>
  <p:tag name="MH_LIBRARY" val="GRAPHIC"/>
  <p:tag name="MH_ORDER" val="2"/>
  <p:tag name="MH_TYPE" val="SubTitle"/>
</p:tagLst>
</file>

<file path=ppt/tags/tag133.xml><?xml version="1.0" encoding="utf-8"?>
<p:tagLst xmlns:p="http://schemas.openxmlformats.org/presentationml/2006/main">
  <p:tag name="MH" val="20160905190539"/>
  <p:tag name="MH_LIBRARY" val="GRAPHIC"/>
  <p:tag name="MH_ORDER" val="2"/>
  <p:tag name="MH_TYPE" val="Other"/>
</p:tagLst>
</file>

<file path=ppt/tags/tag134.xml><?xml version="1.0" encoding="utf-8"?>
<p:tagLst xmlns:p="http://schemas.openxmlformats.org/presentationml/2006/main">
  <p:tag name="MH" val="20160910172139"/>
  <p:tag name="MH_LIBRARY" val="GRAPHIC"/>
  <p:tag name="MH_ORDER" val="1"/>
  <p:tag name="MH_TYPE" val="Text"/>
</p:tagLst>
</file>

<file path=ppt/tags/tag135.xml><?xml version="1.0" encoding="utf-8"?>
<p:tagLst xmlns:p="http://schemas.openxmlformats.org/presentationml/2006/main">
  <p:tag name="MH" val="20160910172139"/>
  <p:tag name="MH_LIBRARY" val="GRAPHIC"/>
  <p:tag name="MH_ORDER" val="2"/>
  <p:tag name="MH_TYPE" val="Text"/>
</p:tagLst>
</file>

<file path=ppt/tags/tag136.xml><?xml version="1.0" encoding="utf-8"?>
<p:tagLst xmlns:p="http://schemas.openxmlformats.org/presentationml/2006/main">
  <p:tag name="MH" val="20160910172139"/>
  <p:tag name="MH_LIBRARY" val="GRAPHIC"/>
  <p:tag name="MH_ORDER" val="1"/>
  <p:tag name="MH_TYPE" val="Other"/>
</p:tagLst>
</file>

<file path=ppt/tags/tag137.xml><?xml version="1.0" encoding="utf-8"?>
<p:tagLst xmlns:p="http://schemas.openxmlformats.org/presentationml/2006/main">
  <p:tag name="MH" val="20160910172139"/>
  <p:tag name="MH_LIBRARY" val="GRAPHIC"/>
  <p:tag name="MH_ORDER" val="1"/>
  <p:tag name="MH_TYPE" val="SubTitle"/>
</p:tagLst>
</file>

<file path=ppt/tags/tag138.xml><?xml version="1.0" encoding="utf-8"?>
<p:tagLst xmlns:p="http://schemas.openxmlformats.org/presentationml/2006/main">
  <p:tag name="MH" val="20160910172139"/>
  <p:tag name="MH_LIBRARY" val="GRAPHIC"/>
  <p:tag name="MH_ORDER" val="2"/>
  <p:tag name="MH_TYPE" val="Other"/>
</p:tagLst>
</file>

<file path=ppt/tags/tag139.xml><?xml version="1.0" encoding="utf-8"?>
<p:tagLst xmlns:p="http://schemas.openxmlformats.org/presentationml/2006/main">
  <p:tag name="MH" val="20160910172139"/>
  <p:tag name="MH_LIBRARY" val="GRAPHIC"/>
  <p:tag name="MH_ORDER" val="2"/>
  <p:tag name="MH_TYPE" val="SubTitle"/>
</p:tagLst>
</file>

<file path=ppt/tags/tag140.xml><?xml version="1.0" encoding="utf-8"?>
<p:tagLst xmlns:p="http://schemas.openxmlformats.org/presentationml/2006/main">
  <p:tag name="MH" val="20160906144436"/>
  <p:tag name="MH_LIBRARY" val="GRAPHIC"/>
  <p:tag name="MH_ORDER" val="1"/>
  <p:tag name="MH_TYPE" val="SubTitle"/>
</p:tagLst>
</file>

<file path=ppt/tags/tag141.xml><?xml version="1.0" encoding="utf-8"?>
<p:tagLst xmlns:p="http://schemas.openxmlformats.org/presentationml/2006/main">
  <p:tag name="MH" val="20160906144436"/>
  <p:tag name="MH_LIBRARY" val="GRAPHIC"/>
  <p:tag name="MH_ORDER" val="1"/>
  <p:tag name="MH_TYPE" val="Other"/>
</p:tagLst>
</file>

<file path=ppt/tags/tag142.xml><?xml version="1.0" encoding="utf-8"?>
<p:tagLst xmlns:p="http://schemas.openxmlformats.org/presentationml/2006/main">
  <p:tag name="MH" val="20160906111638"/>
  <p:tag name="MH_LIBRARY" val="GRAPHIC"/>
  <p:tag name="MH_ORDER" val="8"/>
  <p:tag name="MH_TYPE" val="Other"/>
</p:tagLst>
</file>

<file path=ppt/tags/tag143.xml><?xml version="1.0" encoding="utf-8"?>
<p:tagLst xmlns:p="http://schemas.openxmlformats.org/presentationml/2006/main">
  <p:tag name="MH" val="20160906111638"/>
  <p:tag name="MH_LIBRARY" val="GRAPHIC"/>
  <p:tag name="MH_ORDER" val="9"/>
  <p:tag name="MH_TYPE" val="Other"/>
</p:tagLst>
</file>

<file path=ppt/tags/tag144.xml><?xml version="1.0" encoding="utf-8"?>
<p:tagLst xmlns:p="http://schemas.openxmlformats.org/presentationml/2006/main">
  <p:tag name="MH" val="20160906111638"/>
  <p:tag name="MH_LIBRARY" val="GRAPHIC"/>
  <p:tag name="MH_ORDER" val="10"/>
  <p:tag name="MH_TYPE" val="Other"/>
</p:tagLst>
</file>

<file path=ppt/tags/tag145.xml><?xml version="1.0" encoding="utf-8"?>
<p:tagLst xmlns:p="http://schemas.openxmlformats.org/presentationml/2006/main">
  <p:tag name="MH" val="20160906111638"/>
  <p:tag name="MH_LIBRARY" val="GRAPHIC"/>
  <p:tag name="MH_ORDER" val="11"/>
  <p:tag name="MH_TYPE" val="Other"/>
</p:tagLst>
</file>

<file path=ppt/tags/tag146.xml><?xml version="1.0" encoding="utf-8"?>
<p:tagLst xmlns:p="http://schemas.openxmlformats.org/presentationml/2006/main">
  <p:tag name="MH" val="20160906111638"/>
  <p:tag name="MH_LIBRARY" val="GRAPHIC"/>
  <p:tag name="MH_ORDER" val="12"/>
  <p:tag name="MH_TYPE" val="Other"/>
</p:tagLst>
</file>

<file path=ppt/tags/tag147.xml><?xml version="1.0" encoding="utf-8"?>
<p:tagLst xmlns:p="http://schemas.openxmlformats.org/presentationml/2006/main">
  <p:tag name="MH" val="20160906111638"/>
  <p:tag name="MH_LIBRARY" val="GRAPHIC"/>
  <p:tag name="MH_ORDER" val="13"/>
  <p:tag name="MH_TYPE" val="Other"/>
</p:tagLst>
</file>

<file path=ppt/tags/tag148.xml><?xml version="1.0" encoding="utf-8"?>
<p:tagLst xmlns:p="http://schemas.openxmlformats.org/presentationml/2006/main">
  <p:tag name="MH" val="20160906111638"/>
  <p:tag name="MH_LIBRARY" val="GRAPHIC"/>
  <p:tag name="MH_ORDER" val="14"/>
  <p:tag name="MH_TYPE" val="Other"/>
</p:tagLst>
</file>

<file path=ppt/tags/tag149.xml><?xml version="1.0" encoding="utf-8"?>
<p:tagLst xmlns:p="http://schemas.openxmlformats.org/presentationml/2006/main">
  <p:tag name="MH" val="20160906111638"/>
  <p:tag name="MH_LIBRARY" val="GRAPHIC"/>
  <p:tag name="MH_ORDER" val="2"/>
  <p:tag name="MH_TYPE" val="Text"/>
</p:tagLst>
</file>

<file path=ppt/tags/tag150.xml><?xml version="1.0" encoding="utf-8"?>
<p:tagLst xmlns:p="http://schemas.openxmlformats.org/presentationml/2006/main">
  <p:tag name="MH" val="20160906111638"/>
  <p:tag name="MH_LIBRARY" val="GRAPHIC"/>
  <p:tag name="MH_ORDER" val="2"/>
  <p:tag name="MH_TYPE" val="SubTitle"/>
</p:tagLst>
</file>

<file path=ppt/tags/tag151.xml><?xml version="1.0" encoding="utf-8"?>
<p:tagLst xmlns:p="http://schemas.openxmlformats.org/presentationml/2006/main">
  <p:tag name="MH" val="20160906111638"/>
  <p:tag name="MH_LIBRARY" val="GRAPHIC"/>
  <p:tag name="MH_ORDER" val="1"/>
  <p:tag name="MH_TYPE" val="Other"/>
</p:tagLst>
</file>

<file path=ppt/tags/tag152.xml><?xml version="1.0" encoding="utf-8"?>
<p:tagLst xmlns:p="http://schemas.openxmlformats.org/presentationml/2006/main">
  <p:tag name="MH" val="20160906111638"/>
  <p:tag name="MH_LIBRARY" val="GRAPHIC"/>
  <p:tag name="MH_ORDER" val="2"/>
  <p:tag name="MH_TYPE" val="Other"/>
</p:tagLst>
</file>

<file path=ppt/tags/tag153.xml><?xml version="1.0" encoding="utf-8"?>
<p:tagLst xmlns:p="http://schemas.openxmlformats.org/presentationml/2006/main">
  <p:tag name="MH" val="20160906111638"/>
  <p:tag name="MH_LIBRARY" val="GRAPHIC"/>
  <p:tag name="MH_ORDER" val="3"/>
  <p:tag name="MH_TYPE" val="Other"/>
</p:tagLst>
</file>

<file path=ppt/tags/tag154.xml><?xml version="1.0" encoding="utf-8"?>
<p:tagLst xmlns:p="http://schemas.openxmlformats.org/presentationml/2006/main">
  <p:tag name="MH" val="20160906111638"/>
  <p:tag name="MH_LIBRARY" val="GRAPHIC"/>
  <p:tag name="MH_ORDER" val="4"/>
  <p:tag name="MH_TYPE" val="Other"/>
</p:tagLst>
</file>

<file path=ppt/tags/tag155.xml><?xml version="1.0" encoding="utf-8"?>
<p:tagLst xmlns:p="http://schemas.openxmlformats.org/presentationml/2006/main">
  <p:tag name="MH" val="20160906111638"/>
  <p:tag name="MH_LIBRARY" val="GRAPHIC"/>
  <p:tag name="MH_ORDER" val="5"/>
  <p:tag name="MH_TYPE" val="Other"/>
</p:tagLst>
</file>

<file path=ppt/tags/tag156.xml><?xml version="1.0" encoding="utf-8"?>
<p:tagLst xmlns:p="http://schemas.openxmlformats.org/presentationml/2006/main">
  <p:tag name="MH" val="20160906111638"/>
  <p:tag name="MH_LIBRARY" val="GRAPHIC"/>
  <p:tag name="MH_ORDER" val="6"/>
  <p:tag name="MH_TYPE" val="Other"/>
</p:tagLst>
</file>

<file path=ppt/tags/tag157.xml><?xml version="1.0" encoding="utf-8"?>
<p:tagLst xmlns:p="http://schemas.openxmlformats.org/presentationml/2006/main">
  <p:tag name="MH" val="20160906111638"/>
  <p:tag name="MH_LIBRARY" val="GRAPHIC"/>
  <p:tag name="MH_ORDER" val="7"/>
  <p:tag name="MH_TYPE" val="Other"/>
</p:tagLst>
</file>

<file path=ppt/tags/tag158.xml><?xml version="1.0" encoding="utf-8"?>
<p:tagLst xmlns:p="http://schemas.openxmlformats.org/presentationml/2006/main">
  <p:tag name="MH" val="20160906111638"/>
  <p:tag name="MH_LIBRARY" val="GRAPHIC"/>
  <p:tag name="MH_ORDER" val="1"/>
  <p:tag name="MH_TYPE" val="Text"/>
</p:tagLst>
</file>

<file path=ppt/tags/tag159.xml><?xml version="1.0" encoding="utf-8"?>
<p:tagLst xmlns:p="http://schemas.openxmlformats.org/presentationml/2006/main">
  <p:tag name="MH" val="20160906111638"/>
  <p:tag name="MH_LIBRARY" val="GRAPHIC"/>
  <p:tag name="MH_ORDER" val="1"/>
  <p:tag name="MH_TYPE" val="SubTitle"/>
</p:tagLst>
</file>

<file path=ppt/tags/tag160.xml><?xml version="1.0" encoding="utf-8"?>
<p:tagLst xmlns:p="http://schemas.openxmlformats.org/presentationml/2006/main">
  <p:tag name="MH" val="20160906144436"/>
  <p:tag name="MH_LIBRARY" val="GRAPHIC"/>
  <p:tag name="MH_ORDER" val="1"/>
  <p:tag name="MH_TYPE" val="SubTitle"/>
</p:tagLst>
</file>

<file path=ppt/tags/tag161.xml><?xml version="1.0" encoding="utf-8"?>
<p:tagLst xmlns:p="http://schemas.openxmlformats.org/presentationml/2006/main">
  <p:tag name="MH" val="20160906144436"/>
  <p:tag name="MH_LIBRARY" val="GRAPHIC"/>
  <p:tag name="MH_ORDER" val="1"/>
  <p:tag name="MH_TYPE" val="Other"/>
</p:tagLst>
</file>

<file path=ppt/tags/tag162.xml><?xml version="1.0" encoding="utf-8"?>
<p:tagLst xmlns:p="http://schemas.openxmlformats.org/presentationml/2006/main">
  <p:tag name="MH" val="20160906144436"/>
  <p:tag name="MH_LIBRARY" val="GRAPHIC"/>
  <p:tag name="MH_ORDER" val="1"/>
  <p:tag name="MH_TYPE" val="SubTitle"/>
</p:tagLst>
</file>

<file path=ppt/tags/tag163.xml><?xml version="1.0" encoding="utf-8"?>
<p:tagLst xmlns:p="http://schemas.openxmlformats.org/presentationml/2006/main">
  <p:tag name="MH" val="20160906144436"/>
  <p:tag name="MH_LIBRARY" val="GRAPHIC"/>
  <p:tag name="MH_ORDER" val="1"/>
  <p:tag name="MH_TYPE" val="Other"/>
</p:tagLst>
</file>

<file path=ppt/tags/tag164.xml><?xml version="1.0" encoding="utf-8"?>
<p:tagLst xmlns:p="http://schemas.openxmlformats.org/presentationml/2006/main">
  <p:tag name="MH" val="20160905190539"/>
  <p:tag name="MH_LIBRARY" val="GRAPHIC"/>
  <p:tag name="MH_ORDER" val="1"/>
  <p:tag name="MH_TYPE" val="SubTitle"/>
</p:tagLst>
</file>

<file path=ppt/tags/tag165.xml><?xml version="1.0" encoding="utf-8"?>
<p:tagLst xmlns:p="http://schemas.openxmlformats.org/presentationml/2006/main">
  <p:tag name="MH" val="20160905190539"/>
  <p:tag name="MH_LIBRARY" val="GRAPHIC"/>
  <p:tag name="MH_ORDER" val="1"/>
  <p:tag name="MH_TYPE" val="Other"/>
</p:tagLst>
</file>

<file path=ppt/tags/tag166.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247</Paragraphs>
  <Slides>40</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40</vt:i4>
      </vt:variant>
    </vt:vector>
  </HeadingPairs>
  <TitlesOfParts>
    <vt:vector baseType="lpstr" size="54">
      <vt:lpstr>Arial</vt:lpstr>
      <vt:lpstr>Calibri</vt:lpstr>
      <vt:lpstr>宋体</vt:lpstr>
      <vt:lpstr>Arial Unicode MS</vt:lpstr>
      <vt:lpstr>华康俪金黑W8(P)</vt:lpstr>
      <vt:lpstr>经典繁仿黑</vt:lpstr>
      <vt:lpstr>微软雅黑</vt:lpstr>
      <vt:lpstr>汉仪蝶语体简</vt:lpstr>
      <vt:lpstr>专业字体设计服务/WWW.ZTSGC.COM/</vt:lpstr>
      <vt:lpstr>Elephant</vt:lpstr>
      <vt:lpstr>Aharoni</vt:lpstr>
      <vt:lpstr>Wingdings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2024-09-13T23:56:46.131</cp:lastPrinted>
  <dcterms:created xsi:type="dcterms:W3CDTF">2024-09-13T15:56:46Z</dcterms:created>
  <dcterms:modified xsi:type="dcterms:W3CDTF">2024-09-13T15:56:49Z</dcterms:modified>
</cp:coreProperties>
</file>