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USFKKS+MS-UIGothic"/>
      <p:regular r:id="rId21"/>
    </p:embeddedFont>
    <p:embeddedFont>
      <p:font typeface="MUEVMT+RJRIWB+ArialMT"/>
      <p:regular r:id="rId22"/>
    </p:embeddedFont>
    <p:embeddedFont>
      <p:font typeface="QNDDFU+HINEBW+Arial-BoldMT"/>
      <p:regular r:id="rId23"/>
    </p:embeddedFont>
    <p:embeddedFont>
      <p:font typeface="OQUERC+LNFTWF+MicrosoftYaHei"/>
      <p:regular r:id="rId24"/>
    </p:embeddedFont>
    <p:embeddedFont>
      <p:font typeface="ROIRWP+FEWRUQ+MicrosoftYaHei-Bold"/>
      <p:regular r:id="rId25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font" Target="fonts/font5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A8BF0-1442-49FC-8668-DF6C0E30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D5BDB-84BE-48FF-8A9F-EEA118F26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F7189-7F2C-48BE-AC43-51802AC19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669B8-B5D2-4326-A445-940ED72FA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920C4B-5AFD-4D13-84D6-A7DBA9CD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33DA2-7ACC-4829-A6DE-F55F1DF3B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AB1CE-61C1-41CF-94D1-80CA7A0AB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41C29-35C5-4C37-8263-913A1CADF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A8D05-2290-4AF0-B45C-34F73B11C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DDCEC-9855-4AAD-9FCF-5310D92DE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91FC2-F134-4834-9292-7595DAE15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113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360054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USFKKS+MS-UIGothic"/>
                <a:cs typeface="USFKKS+MS-UIGothic"/>
              </a:rPr>
              <a:t>无餐管理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USFKKS+MS-UIGothic"/>
                <a:cs typeface="USFKKS+MS-UIGothic"/>
              </a:rPr>
              <a:t>据流程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UEVMT+RJRIWB+ArialMT"/>
                <a:cs typeface="MUEVMT+RJRIW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无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管理系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UEVMT+RJRIWB+ArialMT"/>
                <a:cs typeface="MUEVMT+RJRIW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6192461" cy="242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UEVMT+RJRIWB+ArialMT"/>
                <a:cs typeface="MUEVMT+RJRIW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无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管理系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图绘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UEVMT+RJRIWB+ArialMT"/>
                <a:cs typeface="MUEVMT+RJRIW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无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管理系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UEVMT+RJRIWB+ArialMT"/>
                <a:cs typeface="MUEVMT+RJRIW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在系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开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中的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用与意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UEVMT+RJRIWB+ArialMT"/>
                <a:cs typeface="MUEVMT+RJRIW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无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管理系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84FF"/>
                </a:solidFill>
                <a:latin typeface="USFKKS+MS-UIGothic"/>
                <a:cs typeface="USFKKS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054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USFKKS+MS-UIGothic"/>
                <a:cs typeface="USFKKS+MS-UIGothic"/>
              </a:rPr>
              <a:t>无餐管理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USFKKS+MS-UIGothic"/>
                <a:cs typeface="USFKK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QNDDFU+HINEBW+Arial-BoldMT"/>
                <a:cs typeface="QNDDFU+HINEBW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SFKKS+MS-UIGothic"/>
                <a:cs typeface="USFKKS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管理系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是一套利用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代通信技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算机技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点菜技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提供信息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化、智能化管理服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SFKKS+MS-UIGothic"/>
                <a:cs typeface="USFKKS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具有高效、灵活、便捷的特点，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点菜、自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算等功能，提高餐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工作效率和服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重要性及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USFKKS+MS-UIGothic"/>
                <a:cs typeface="USFKKS+MS-UIGothic"/>
              </a:rPr>
              <a:t>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随着餐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的快速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展，餐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于管理效率和服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量的要求越来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越高，无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管理系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统对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于提高餐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争力具有重要意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FFFFFF"/>
                </a:solidFill>
                <a:latin typeface="USFKKS+MS-UIGothic"/>
                <a:cs typeface="USFKKS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用于各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，如酒店、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、快餐店等，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提供全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面的信息化管理解决方案。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背景及意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随着信息技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展，越来越多的餐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开始意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到信息化管理的重要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性，而无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通信技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的普及也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业实现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化管理提供了可能。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意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管理系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，餐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信息化、智能化管理，提高工作效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率和服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量，减少人力成本和管理成本，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的可持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展提供有力支持。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USFKKS+MS-UIGothic"/>
                <a:cs typeface="USFKKS+MS-UIGothic"/>
              </a:rPr>
              <a:t>数据流程概述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QNDDFU+HINEBW+Arial-BoldMT"/>
                <a:cs typeface="QNDDFU+HINEBW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及功能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000" spc="14">
                <a:solidFill>
                  <a:srgbClr val="0084FF"/>
                </a:solidFill>
                <a:latin typeface="USFKKS+MS-UIGothic"/>
                <a:cs typeface="USFKKS+MS-UIGothic"/>
              </a:rPr>
              <a:t>定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形表示，用于描述一个系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中数据的流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理、存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程。它以符号和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形表示数据的流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加工，揭示数据之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的关系和系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000" spc="14">
                <a:solidFill>
                  <a:srgbClr val="0084FF"/>
                </a:solidFill>
                <a:latin typeface="USFKKS+MS-UIGothic"/>
                <a:cs typeface="USFKKS+MS-UIGothic"/>
              </a:rPr>
              <a:t>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可以用于系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统设计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的前期，帮助分析系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需求、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流程，以及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详细设计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提供基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。它有利于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，提高系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的效率和可靠性。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图绘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制工具与流程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SFKKS+MS-UIGothic"/>
                <a:cs typeface="USFKKS+MS-UIGothic"/>
              </a:rPr>
              <a:t>数据流程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图绘</a:t>
            </a:r>
            <a:r>
              <a:rPr sz="2300" spc="25">
                <a:solidFill>
                  <a:srgbClr val="FFFFFF"/>
                </a:solidFill>
                <a:latin typeface="USFKKS+MS-UIGothic"/>
                <a:cs typeface="USFKKS+MS-UIGothic"/>
              </a:rPr>
              <a:t>制工具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550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制工具包括</a:t>
            </a:r>
            <a:r>
              <a:rPr sz="1350">
                <a:solidFill>
                  <a:srgbClr val="FFFFFF"/>
                </a:solidFill>
                <a:latin typeface="OQUERC+LNFTWF+MicrosoftYaHei"/>
                <a:cs typeface="OQUERC+LNFTWF+MicrosoftYaHei"/>
              </a:rPr>
              <a:t>Visio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亿图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、</a:t>
            </a:r>
            <a:r>
              <a:rPr sz="1350">
                <a:solidFill>
                  <a:srgbClr val="FFFFFF"/>
                </a:solidFill>
                <a:latin typeface="OQUERC+LNFTWF+MicrosoftYaHei"/>
                <a:cs typeface="OQUERC+LNFTWF+MicrosoftYaHei"/>
              </a:rPr>
              <a:t>Lucidchart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些工具都提供了丰富的符号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形，方便用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户绘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制各种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型的数据流程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SFKKS+MS-UIGothic"/>
                <a:cs typeface="USFKKS+MS-UIGothic"/>
              </a:rPr>
              <a:t>数据流程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图绘</a:t>
            </a:r>
            <a:r>
              <a:rPr sz="2300" spc="25">
                <a:solidFill>
                  <a:srgbClr val="FFFFFF"/>
                </a:solidFill>
                <a:latin typeface="USFKKS+MS-UIGothic"/>
                <a:cs typeface="USFKKS+MS-UIGothic"/>
              </a:rPr>
              <a:t>制流程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308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一般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制流程包括确定系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统边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界、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识别业务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流程、确定数据流、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制数据流程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审查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和修改等步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程中，需要充分了解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需求和数据流向，保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据的准确性和完整性。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在系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统设计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帮助理解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业务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，可以清晰地了解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的流程和数据流向，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的系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统设计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提供基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发现</a:t>
            </a:r>
            <a:r>
              <a:rPr sz="2300" spc="23">
                <a:solidFill>
                  <a:srgbClr val="0084FF"/>
                </a:solidFill>
                <a:latin typeface="USFKKS+MS-UIGothic"/>
                <a:cs typeface="USFKKS+MS-UIGothic"/>
              </a:rPr>
              <a:t>和改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统问题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制数据流程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程中，可以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中存在的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和瓶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提供依据。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提高系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统设计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和开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效率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，开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可以更清楚地了解系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构和功能，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有利于提高开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效率和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SFKKS+MS-UIGothic"/>
                <a:cs typeface="USFKKS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7086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USFKKS+MS-UIGothic"/>
                <a:cs typeface="USFKKS+MS-UIGothic"/>
              </a:rPr>
              <a:t>无餐管理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QNDDFU+HINEBW+Arial-BoldMT"/>
                <a:cs typeface="QNDDFU+HINEBW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确定系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统边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界与功能模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SFKKS+MS-UIGothic"/>
                <a:cs typeface="USFKKS+MS-UIGothic"/>
              </a:rPr>
              <a:t>确定系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统边</a:t>
            </a:r>
            <a:r>
              <a:rPr sz="2000">
                <a:solidFill>
                  <a:srgbClr val="FFFFFF"/>
                </a:solidFill>
                <a:latin typeface="USFKKS+MS-UIGothic"/>
                <a:cs typeface="USFKKS+MS-UIGothic"/>
              </a:rPr>
              <a:t>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制无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管理系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的数据流程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之前，需要明确系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界和功能模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。通常情况下，无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管理系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包括前台收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银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、后厨管理、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存管理、会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管理、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管理等模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FFF"/>
                </a:solidFill>
                <a:latin typeface="USFKKS+MS-UIGothic"/>
                <a:cs typeface="USFKK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USFKKS+MS-UIGothic"/>
                <a:cs typeface="USFKKS+MS-UIGothic"/>
              </a:rPr>
              <a:t>功能模</a:t>
            </a:r>
            <a:r>
              <a:rPr sz="2000" spc="14">
                <a:solidFill>
                  <a:srgbClr val="0084FF"/>
                </a:solidFill>
                <a:latin typeface="SimSun"/>
                <a:cs typeface="SimSun"/>
              </a:rPr>
              <a:t>块</a:t>
            </a:r>
            <a:r>
              <a:rPr sz="2000" spc="15">
                <a:solidFill>
                  <a:srgbClr val="0084FF"/>
                </a:solidFill>
                <a:latin typeface="USFKKS+MS-UIGothic"/>
                <a:cs typeface="USFKKS+MS-UIGothic"/>
              </a:rPr>
              <a:t>的确定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根据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情况，将系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功能划分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不同的模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，每个模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块对应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不同的数据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理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程。例如，前台收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银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模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主要包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括点餐、支付、会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员积</a:t>
            </a:r>
            <a:r>
              <a:rPr sz="1500">
                <a:solidFill>
                  <a:srgbClr val="004280"/>
                </a:solidFill>
                <a:latin typeface="USFKKS+MS-UIGothic"/>
                <a:cs typeface="USFKKS+MS-UIGothic"/>
              </a:rPr>
              <a:t>分管理等子功能。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制系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统顶层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确定系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统顶层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54289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根据系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统边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界和功能模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制出系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顶层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顶层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主要描述了各个功能模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的数据交互关系。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主要功能模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块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的确定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104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顶层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中，需要明确主要的功能模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及其之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的关系。例如，前台收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、后厨管理模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存管理模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制系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中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间层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USFKKS+MS-UIGothic"/>
                <a:cs typeface="USFKKS+MS-UIGothic"/>
              </a:rPr>
              <a:t>中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间层</a:t>
            </a:r>
            <a:r>
              <a:rPr sz="2000" spc="15">
                <a:solidFill>
                  <a:srgbClr val="FFFFFF"/>
                </a:solidFill>
                <a:latin typeface="USFKKS+MS-UIGothic"/>
                <a:cs typeface="USFKKS+MS-UIGothic"/>
              </a:rPr>
              <a:t>数据流程</a:t>
            </a: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2000" spc="15">
                <a:solidFill>
                  <a:srgbClr val="FFFFFF"/>
                </a:solidFill>
                <a:latin typeface="USFKKS+MS-UIGothic"/>
                <a:cs typeface="USFKKS+MS-UIGothic"/>
              </a:rPr>
              <a:t>的</a:t>
            </a: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2000">
                <a:solidFill>
                  <a:srgbClr val="FFFFFF"/>
                </a:solidFill>
                <a:latin typeface="USFKKS+MS-UIGothic"/>
                <a:cs typeface="USFKKS+MS-UIGothic"/>
              </a:rPr>
              <a:t>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00490" y="232489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000" spc="14">
                <a:solidFill>
                  <a:srgbClr val="0084FF"/>
                </a:solidFill>
                <a:latin typeface="USFKKS+MS-UIGothic"/>
                <a:cs typeface="USFKKS+MS-UIGothic"/>
              </a:rPr>
              <a:t>的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细</a:t>
            </a:r>
            <a:r>
              <a:rPr sz="2000">
                <a:solidFill>
                  <a:srgbClr val="0084FF"/>
                </a:solidFill>
                <a:latin typeface="USFKKS+MS-UIGothic"/>
                <a:cs typeface="USFKKS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在中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间层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数据流程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中，需要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描述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各个功能模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内部的数据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程。例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于每个功能模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，需要根据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情况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一步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化数据流程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。例如，在点餐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中，需要描述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客点餐、菜品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、支付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等操作的数据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理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4280"/>
                </a:solidFill>
                <a:latin typeface="USFKKS+MS-UIGothic"/>
                <a:cs typeface="USFKKS+MS-UIGothic"/>
              </a:rPr>
              <a:t>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OIRWP+FEWRUQ+MicrosoftYaHei-Bold"/>
                <a:cs typeface="ROIRWP+FEWRUQ+MicrosoftYaHei-Bold"/>
              </a:rPr>
              <a:t>VS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09039" y="3762863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如，在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存管理模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中，需要描述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查询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存增加、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存减少等操作的数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SFKKS+MS-UIGothic"/>
                <a:cs typeface="USFKKS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制系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层</a:t>
            </a:r>
            <a:r>
              <a:rPr sz="3000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底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层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的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3344" y="181971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数据流程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0084FF"/>
                </a:solidFill>
                <a:latin typeface="USFKKS+MS-UIGothic"/>
                <a:cs typeface="USFKKS+MS-UIGothic"/>
              </a:rPr>
              <a:t>的整合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2351206"/>
            <a:ext cx="7302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>
                <a:solidFill>
                  <a:srgbClr val="0084FF"/>
                </a:solidFill>
                <a:latin typeface="USFKKS+MS-UIGothic"/>
                <a:cs typeface="USFKKS+MS-UIGothic"/>
              </a:rPr>
              <a:t>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1385" y="3086587"/>
            <a:ext cx="3746182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数据流程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是描述系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中最基本的数据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程。例如，在会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管理模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中，需要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描述会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信息的存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、更新等操作的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87994" y="3086587"/>
            <a:ext cx="3810865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制完各个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次的数据流程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后，需要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行整合和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化。通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整合和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化，使得系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8572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的数据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SFKKS+MS-UIGothic"/>
                <a:cs typeface="USFKKS+MS-UIGothic"/>
              </a:rPr>
              <a:t>程更加清晰、高效。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05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USFKKS+MS-UIGothic"/>
                <a:cs typeface="USFKKS+MS-UIGothic"/>
              </a:rPr>
              <a:t>无餐管理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QNDDFU+HINEBW+Arial-BoldMT"/>
                <a:cs typeface="QNDDFU+HINEBW+Arial-BoldMT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24984" y="340413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USFKKS+MS-UIGothic"/>
                <a:cs typeface="USFKKS+MS-UIGothic"/>
              </a:rPr>
              <a:t>数据流程解析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https://d.book118.com/027101133110006046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USFKKS+MS-UIGothic</vt:lpstr>
      <vt:lpstr>MUEVMT+RJRIWB+ArialMT</vt:lpstr>
      <vt:lpstr>Times New Roman</vt:lpstr>
      <vt:lpstr>SimSun</vt:lpstr>
      <vt:lpstr>QNDDFU+HINEBW+Arial-BoldMT</vt:lpstr>
      <vt:lpstr>OQUERC+LNFTWF+MicrosoftYaHei</vt:lpstr>
      <vt:lpstr>ROIRWP+FEWRUQ+MicrosoftYaHei-Bold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2024-09-21T16:33:37.165</cp:lastPrinted>
  <dcterms:created xsi:type="dcterms:W3CDTF">2024-09-21T08:33:37Z</dcterms:created>
  <dcterms:modified xsi:type="dcterms:W3CDTF">2024-09-21T08:33:38Z</dcterms:modified>
</cp:coreProperties>
</file>