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6810C-F654-446F-9299-F6C8F358D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2BE02-B9E7-4150-8A84-EF269B8B2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DA2FD-DB50-4ECE-AFED-8D9C0A4BE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9CE2E-7F1E-462E-8D5B-9211547F9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36E76-BBC0-4BC5-B637-8CBCB35B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9FCDD-AC4C-4D67-B0E6-7045CFE3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3EFBE-A578-4014-8C40-E91112AB7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5F429-9669-48E1-B1F8-59EFB4FD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32628-B5E4-4DC4-B846-3CA1F66A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D000-468A-48BC-B557-F20FB37BC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2C6D2-32E1-43C3-A34C-2A6098F7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2051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旅游业用人才和服务质量的挑战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人才需求与培养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案例分析：成功应对挑战的企业实践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随着全球化和经济发展，旅游业已成为世界经济的重要组成部分，涉及酒店、航空、餐饮、娱乐等多个领域。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旅游产品和服务不断创新和多样化，包括文化旅游、生态旅游、冒险旅游、医疗旅游等多种类型。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旅游产品和服务多样化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互联网和移动设备的普及，推动了旅游业的数字化和智能化发展，如在线预订、智能导游等。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数字化和智能化发展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对可持续旅游的关注度提高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消费者越来越关注旅游对环境和社会的影响，倾向于选择可持续的旅游产品和服务。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个性化和定制化需求增加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消费者越来越注重旅游体验的个性化和定制化，希望获得独特、有意义的旅行体验。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对服务质量和体验的要求提高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消费者对旅游服务的质量和体验要求越来越高，包括酒店、餐饮、导游等各个环节。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旅游业竞争激烈，包括传统旅行社、在线旅游平台、酒店集团等多个参与者。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随着旅游业的发展，高素质的旅游人才短缺问题日益突出，制约了行业的进一步发展。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旅游服务质量参差不齐，部分旅游产品和服务存在质量问题，影响了消费者的旅游体验和行业声誉。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人才需求与培养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目前旅游业人才中，初级人才占比较大，中高级人才相对匮乏，难以满足行业高质量发展的需求。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042" r="31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人才结构不合理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旅游业从业人员素质差异较大，部分人员缺乏专业素养和服务意识，影响行业整体形象和服务质量。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人才素质参差不齐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80" r="1438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旅游业竞争激烈，人才流动频繁，一些企业难以留住优秀人才，影响企业稳定发展和服务质量提升。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旅游业人才现状分析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42" r="14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人才需求特点及趋势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多元化人才需求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随着旅游业不断发展和创新，对人才的需求也日趋多元化，包括旅游规划、市场营销、酒店管理、导游服务等多个领域。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高素质人才需求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旅游业对从业人员的素质要求越来越高，需要具备专业素养、服务意识、跨文化交流能力等多方面的能力。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智能化人才需求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随着旅游业数字化转型的加速推进，对具备互联网思维、数据分析能力的智能化人才需求不断增加。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推进国际化人才培养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加强与国际旅游组织、知名旅游企业的合作交流，引进国际先进的人才培养理念和模式，培养具有国际视野和跨文化交流能力的旅游人才。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完善人才培养体系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建立健全旅游业人才培养体系，包括学历教育、职业教育、在职培训等多种培养方式，提高人才培养的系统性和针对性。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加强校企合作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推动旅游企业与高校、职业院校等教育机构深度合作，共同制定人才培养方案，实现人才培养与行业需求的有效对接。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强化实践教学环节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在人才培养过程中注重实践教学环节，通过实习实训、案例分析等方式提高学生实践能力和解决问题的能力。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人才培养策略与实践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服务质量提升途径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部分旅游从业人员缺乏职业素养和服务意识，对游客态度冷淡或敷衍了事，给游客留下不好印象。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服务设施不完善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一些旅游景区和酒店的服务设施陈旧、不完善，无法满足游客日益增长的需求。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服务流程不规范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旅游服务涉及多个环节和部门，服务流程缺乏统一的标准和规范，导致游客体验不佳。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建立健全的旅游服务监管机制，对旅游企业和从业人员进行严格的监管和评估，确保服务标准的执行。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强化游客反馈机制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建立游客反馈渠道和投诉处理机制，及时了解游客对服务质量的评价和意见，不断改进和提升服务质量。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针对旅游服务的各个环节和部门，制定详细的服务标准和规范，确保游客能够享受到优质的服务。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875" b="5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服务标准制定与执行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https://d.book118.com/027102051000006036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2024-09-10T17:11:48.612</cp:lastPrinted>
  <dcterms:created xsi:type="dcterms:W3CDTF">2024-09-10T09:11:48Z</dcterms:created>
  <dcterms:modified xsi:type="dcterms:W3CDTF">2024-09-10T09:11:50Z</dcterms:modified>
</cp:coreProperties>
</file>