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0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FBBE4-146B-44D7-A241-5196F4F40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9A696-53E0-4EBC-BA06-D81D54E4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58DC6-613E-4E04-812A-60C8C395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2B0BF-5A3B-46F1-978E-B02AD0BBC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7DDA2-8ABB-4F90-9CB9-9BF66FE9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7ED04-7FB7-4A6F-B99F-D14C56A74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867A4-34FE-400A-90C8-D9604442E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A19F2-DAAF-4588-BDFD-AFFB5F40E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43B96-183A-493E-B811-4624FA665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E70E8-870E-4EE0-A321-3A0B3F9D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92091-CA28-4018-88F0-C52A4FA5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52952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3782000" y="5475958"/>
            <a:ext cx="4627400" cy="629946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005" r:id="rId2"/>
    <p:sldLayoutId id="2147491006" r:id="rId3"/>
    <p:sldLayoutId id="2147491007" r:id="rId4"/>
    <p:sldLayoutId id="2147491008" r:id="rId5"/>
    <p:sldLayoutId id="2147491009" r:id="rId6"/>
    <p:sldLayoutId id="2147491010" r:id="rId7"/>
    <p:sldLayoutId id="2147491011" r:id="rId8"/>
    <p:sldLayoutId id="2147491012" r:id="rId9"/>
    <p:sldLayoutId id="2147491013" r:id="rId10"/>
    <p:sldLayoutId id="214749101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31" Type="http://schemas.openxmlformats.org/officeDocument/2006/relationships/tags" Target="../tags/tag190.xml" /><Relationship Id="rId32" Type="http://schemas.openxmlformats.org/officeDocument/2006/relationships/tags" Target="../tags/tag191.xml" /><Relationship Id="rId33" Type="http://schemas.openxmlformats.org/officeDocument/2006/relationships/tags" Target="../tags/tag192.xml" /><Relationship Id="rId34" Type="http://schemas.openxmlformats.org/officeDocument/2006/relationships/tags" Target="../tags/tag193.xml" /><Relationship Id="rId35" Type="http://schemas.openxmlformats.org/officeDocument/2006/relationships/tags" Target="../tags/tag194.xml" /><Relationship Id="rId36" Type="http://schemas.openxmlformats.org/officeDocument/2006/relationships/tags" Target="../tags/tag195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2060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青年大学习操作指南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8" y="685918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8" y="685918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640079" y="759165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登录注册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8" y="4128457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8" y="4128457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640079" y="4201704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常见问题及解决方法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8" y="2980944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8" y="2980944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640079" y="3054191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查看学习成绩单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8" y="1833431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8" y="1833431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640079" y="1906678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学习流程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8" y="5275970"/>
            <a:ext cx="896112" cy="896112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8" y="5275970"/>
            <a:ext cx="896112" cy="89611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640079" y="5349217"/>
            <a:ext cx="4551796" cy="74961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注意事项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登录注册</a:t>
            </a:r>
            <a:endParaRPr lang="zh-CN" altLang="en-US"/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打开微信，搜索并关注“共青团中央”微信公众号</a:t>
            </a:r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操作步骤：打开微信，在搜索框中输入“共青团中央”，关注并进入公众号。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注意事项：确保关注的是官方公众号，避免关注到假冒伪劣账号。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常见问题：如果在搜索中找不到“共青团中央”公众号，可以尝试在微信的“通讯录”-“公众号”中搜索。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操作建议：关注公众号后，建议将其添加到微信通讯录的“星标组”，以便于后续操作。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进入“青年大学习”页面，点击“立即学习”</a:t>
            </a:r>
            <a:endParaRPr lang="zh-CN" altLang="en-US"/>
          </a:p>
        </p:txBody>
      </p:sp>
      <p:sp>
        <p:nvSpPr>
          <p:cNvPr id="10490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打开浏览器，输入“青年大学习”的网址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在页面右上角，点击“登录”或“注册”按钮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如果已有账号，输入账号和密码进行登录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如果没有账号，点击“注册”，按照提示填写相关信息进行注册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登录或注册成功后，点击“立即学习”按钮，进入学习页面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填写姓名、手机号码、所属单位并提交完成注册</a:t>
            </a:r>
            <a:endParaRPr lang="zh-CN" altLang="en-US"/>
          </a:p>
        </p:txBody>
      </p:sp>
      <p:sp>
        <p:nvSpPr>
          <p:cNvPr id="10491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登录青年大学习网站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填写姓名、手机号码、所属单位等信息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确认信息无误后，点击“提交”按钮完成注册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注册成功后，可以使用手机号码和密码登录青年大学习网站进行学习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学习流程</a:t>
            </a:r>
            <a:endParaRPr lang="zh-CN" altLang="en-US"/>
          </a:p>
        </p:txBody>
      </p:sp>
      <p:sp>
        <p:nvSpPr>
          <p:cNvPr id="10491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进入“青年大学习”页面，点击“立即学习”</a:t>
            </a:r>
            <a:endParaRPr lang="zh-CN" altLang="en-US"/>
          </a:p>
        </p:txBody>
      </p:sp>
      <p:sp>
        <p:nvSpPr>
          <p:cNvPr id="104923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打开浏览器，输入“青年大学习”的网址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在页面顶部找到“立即学习”按钮，点击进入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登录或注册账号，填写相关信息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选择要学习的课程，点击“开始学习”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完成学习任务，提交学习成果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查看学习记录，了解自己的学习进度和成绩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选择学习的期数，点击“开始学习”</a:t>
            </a:r>
            <a:endParaRPr lang="zh-CN" altLang="en-US"/>
          </a:p>
        </p:txBody>
      </p:sp>
      <p:sp>
        <p:nvSpPr>
          <p:cNvPr id="1049314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761002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74749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序号"/>
          <p:cNvSpPr txBox="1"/>
          <p:nvPr>
            <p:custDataLst>
              <p:tags r:id="rId4"/>
            </p:custDataLst>
          </p:nvPr>
        </p:nvSpPr>
        <p:spPr>
          <a:xfrm>
            <a:off x="5374116" y="196764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20" name="标题"/>
          <p:cNvSpPr txBox="1"/>
          <p:nvPr>
            <p:custDataLst>
              <p:tags r:id="rId5"/>
            </p:custDataLst>
          </p:nvPr>
        </p:nvSpPr>
        <p:spPr>
          <a:xfrm>
            <a:off x="1210284" y="181232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22" name="正文"/>
          <p:cNvSpPr txBox="1"/>
          <p:nvPr>
            <p:custDataLst>
              <p:tags r:id="rId6"/>
            </p:custDataLst>
          </p:nvPr>
        </p:nvSpPr>
        <p:spPr>
          <a:xfrm>
            <a:off x="1210284" y="225261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登录青年大学习网站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24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2850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2715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序号"/>
          <p:cNvSpPr txBox="1"/>
          <p:nvPr>
            <p:custDataLst>
              <p:tags r:id="rId9"/>
            </p:custDataLst>
          </p:nvPr>
        </p:nvSpPr>
        <p:spPr>
          <a:xfrm>
            <a:off x="6251992" y="248626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330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8090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32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794870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序号"/>
          <p:cNvSpPr txBox="1"/>
          <p:nvPr>
            <p:custDataLst>
              <p:tags r:id="rId12"/>
            </p:custDataLst>
          </p:nvPr>
        </p:nvSpPr>
        <p:spPr>
          <a:xfrm>
            <a:off x="5374116" y="3015689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336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32902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38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314842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序号"/>
          <p:cNvSpPr txBox="1"/>
          <p:nvPr>
            <p:custDataLst>
              <p:tags r:id="rId15"/>
            </p:custDataLst>
          </p:nvPr>
        </p:nvSpPr>
        <p:spPr>
          <a:xfrm>
            <a:off x="6251992" y="352688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85709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44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842918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序号"/>
          <p:cNvSpPr txBox="1"/>
          <p:nvPr>
            <p:custDataLst>
              <p:tags r:id="rId18"/>
            </p:custDataLst>
          </p:nvPr>
        </p:nvSpPr>
        <p:spPr>
          <a:xfrm>
            <a:off x="5374116" y="4063062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348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37234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50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35883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序号"/>
          <p:cNvSpPr txBox="1"/>
          <p:nvPr>
            <p:custDataLst>
              <p:tags r:id="rId21"/>
            </p:custDataLst>
          </p:nvPr>
        </p:nvSpPr>
        <p:spPr>
          <a:xfrm>
            <a:off x="6251992" y="4570880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90447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356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8909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序号"/>
          <p:cNvSpPr txBox="1"/>
          <p:nvPr>
            <p:custDataLst>
              <p:tags r:id="rId24"/>
            </p:custDataLst>
          </p:nvPr>
        </p:nvSpPr>
        <p:spPr>
          <a:xfrm>
            <a:off x="5374116" y="511111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360" name="标题"/>
          <p:cNvSpPr txBox="1"/>
          <p:nvPr>
            <p:custDataLst>
              <p:tags r:id="rId25"/>
            </p:custDataLst>
          </p:nvPr>
        </p:nvSpPr>
        <p:spPr>
          <a:xfrm>
            <a:off x="7392555" y="2324869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62" name="正文"/>
          <p:cNvSpPr txBox="1"/>
          <p:nvPr>
            <p:custDataLst>
              <p:tags r:id="rId26"/>
            </p:custDataLst>
          </p:nvPr>
        </p:nvSpPr>
        <p:spPr>
          <a:xfrm>
            <a:off x="7392555" y="2765157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在首页找到“学习”按钮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64" name="标题"/>
          <p:cNvSpPr txBox="1"/>
          <p:nvPr>
            <p:custDataLst>
              <p:tags r:id="rId27"/>
            </p:custDataLst>
          </p:nvPr>
        </p:nvSpPr>
        <p:spPr>
          <a:xfrm>
            <a:off x="1210284" y="286104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66" name="正文"/>
          <p:cNvSpPr txBox="1"/>
          <p:nvPr>
            <p:custDataLst>
              <p:tags r:id="rId28"/>
            </p:custDataLst>
          </p:nvPr>
        </p:nvSpPr>
        <p:spPr>
          <a:xfrm>
            <a:off x="1210284" y="330133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选择想要学习的期数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68" name="标题"/>
          <p:cNvSpPr txBox="1"/>
          <p:nvPr>
            <p:custDataLst>
              <p:tags r:id="rId29"/>
            </p:custDataLst>
          </p:nvPr>
        </p:nvSpPr>
        <p:spPr>
          <a:xfrm>
            <a:off x="7392555" y="337426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70" name="正文"/>
          <p:cNvSpPr txBox="1"/>
          <p:nvPr>
            <p:custDataLst>
              <p:tags r:id="rId30"/>
            </p:custDataLst>
          </p:nvPr>
        </p:nvSpPr>
        <p:spPr>
          <a:xfrm>
            <a:off x="7392555" y="381455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点击“开始学习”按钮，进入学习页面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72" name="标题"/>
          <p:cNvSpPr txBox="1"/>
          <p:nvPr>
            <p:custDataLst>
              <p:tags r:id="rId31"/>
            </p:custDataLst>
          </p:nvPr>
        </p:nvSpPr>
        <p:spPr>
          <a:xfrm>
            <a:off x="1210284" y="390369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74" name="正文"/>
          <p:cNvSpPr txBox="1"/>
          <p:nvPr>
            <p:custDataLst>
              <p:tags r:id="rId32"/>
            </p:custDataLst>
          </p:nvPr>
        </p:nvSpPr>
        <p:spPr>
          <a:xfrm>
            <a:off x="1210284" y="434398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观看视频，了解本期主题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76" name="标题"/>
          <p:cNvSpPr txBox="1"/>
          <p:nvPr>
            <p:custDataLst>
              <p:tags r:id="rId33"/>
            </p:custDataLst>
          </p:nvPr>
        </p:nvSpPr>
        <p:spPr>
          <a:xfrm>
            <a:off x="7392555" y="4425693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78" name="正文"/>
          <p:cNvSpPr txBox="1"/>
          <p:nvPr>
            <p:custDataLst>
              <p:tags r:id="rId34"/>
            </p:custDataLst>
          </p:nvPr>
        </p:nvSpPr>
        <p:spPr>
          <a:xfrm>
            <a:off x="7392555" y="4865981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完成课后习题，巩固学习成果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80" name="标题"/>
          <p:cNvSpPr txBox="1"/>
          <p:nvPr>
            <p:custDataLst>
              <p:tags r:id="rId35"/>
            </p:custDataLst>
          </p:nvPr>
        </p:nvSpPr>
        <p:spPr>
          <a:xfrm>
            <a:off x="1210284" y="4938237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82" name="正文"/>
          <p:cNvSpPr txBox="1"/>
          <p:nvPr>
            <p:custDataLst>
              <p:tags r:id="rId36"/>
            </p:custDataLst>
          </p:nvPr>
        </p:nvSpPr>
        <p:spPr>
          <a:xfrm>
            <a:off x="1210284" y="5378525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提交学习成果，获得学习积分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完成答题后，点击“提交”完成本期学习</a:t>
            </a:r>
            <a:endParaRPr lang="zh-CN" altLang="en-US"/>
          </a:p>
        </p:txBody>
      </p:sp>
      <p:sp>
        <p:nvSpPr>
          <p:cNvPr id="10494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完成答题：认真阅读题目，选择正确的答案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完成学习：提交答案后，系统会自动记录学习进度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学习反馈：查看学习结果，了解自己的学习情况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点击“提交”：确认答案无误后，点击“提交”按钮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查看学习成绩单</a:t>
            </a:r>
            <a:endParaRPr lang="zh-CN" altLang="en-US"/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https://d.book118.com/027102060131006035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1_2"/>
  <p:tag name="KSO_WM_UNIT_INDEX" val="1_1_2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4_2"/>
  <p:tag name="KSO_WM_UNIT_INDEX" val="1_4_2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3_2"/>
  <p:tag name="KSO_WM_UNIT_INDEX" val="1_3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2_2"/>
  <p:tag name="KSO_WM_UNIT_INDEX" val="1_2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i*1_5_2"/>
  <p:tag name="KSO_WM_UNIT_INDEX" val="1_5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Wingdings</vt:lpstr>
      <vt:lpstr>宋体</vt:lpstr>
      <vt:lpstr>Office Theme</vt:lpstr>
      <vt:lpstr>青年大学习操作指南</vt:lpstr>
      <vt:lpstr>目录</vt:lpstr>
      <vt:lpstr>登录注册</vt:lpstr>
      <vt:lpstr>打开微信，搜索并关注“共青团中央”微信公众号</vt:lpstr>
      <vt:lpstr>进入“青年大学习”页面，点击“立即学习”</vt:lpstr>
      <vt:lpstr>填写姓名、手机号码、所属单位并提交完成注册</vt:lpstr>
      <vt:lpstr>学习流程</vt:lpstr>
      <vt:lpstr>进入“青年大学习”页面，点击“立即学习”</vt:lpstr>
      <vt:lpstr>选择学习的期数，点击“开始学习”</vt:lpstr>
      <vt:lpstr>完成答题后，点击“提交”完成本期学习</vt:lpstr>
      <vt:lpstr>查看学习成绩单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2024-09-10T06:57:03.647</cp:lastPrinted>
  <dcterms:created xsi:type="dcterms:W3CDTF">2024-09-09T22:57:03Z</dcterms:created>
  <dcterms:modified xsi:type="dcterms:W3CDTF">2024-09-09T22:57:05Z</dcterms:modified>
</cp:coreProperties>
</file>