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E66CC-C2C5-4D5A-B5E5-17F31400E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42648-3C93-4F77-89E5-2DA1323E3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F7322-66A4-410D-A7E0-676C913A8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6A564-4163-4F61-994D-940DE9245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DACC8D-F174-470C-B837-84CA3F19B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AE24A-9067-4FBC-94CC-AEEFA3B4B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60C526-4EBA-4F70-88FC-B785B57FB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32111-FB3C-4603-AC3E-B0FFCFF10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E05A8-AA4F-486E-9323-A8558F401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29A10-25A7-4DF7-9EE3-8A811A3D5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0E3BC-B240-4820-85FB-605D14266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3003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电力行业安全用电常识培训规定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参训人员范围与条件要求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培训资源保障与支持服务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随着经济的发展和人民生活水平的提高，电力行业规模不断扩大，用电量持续增长，对电力安全的要求也越来越高。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随着新能源技术的不断发展和智能电网的建设，电力行业正朝着清洁、高效、智能的方向发展。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新能源及智能电网发展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电力行业规模与增长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安全用电是保障人民生命财产安全的重要措施，能有效防止触电、电气火灾等事故的发生。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维护电力系统稳定运行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安全用电能确保电力系统的稳定运行，防止因用电不当导致的停电、设备损坏等问题。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通过培训使员工充分认识到安全用电的重要性，增强安全用电意识。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提高员工安全用电意识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员工应掌握基本的安全用电知识，如安全电压、安全距离、接地保护等。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掌握基本安全用电知识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员工应学会在发生电气事故时采取正确的应急处理措施，降低事故损失。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具备应急处理能力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员工应严格遵守国家和企业的安全用电规章制度，确保用电安全。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遵守安全用电规章制度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培训内容与要求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安全用电基本常识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电流对人体的危害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了解电流对人体的伤害方式，包括电击和电伤，以及不同电流途径对人体的影响。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安全电压与安全距离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掌握安全电压的数值和适用条件，以及带电体之间、带电体与地之间、带电体与其他设施之间的安全距离。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电气火灾的防范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学习电气火灾的原因、特点和预防措施，包括正确选用和安装电气设备、定期检查和维护电气设备等。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电气设备操作注意事项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了解电气设备操作的基本要求和安全规范，如穿戴好劳动防护用品、严格按照操作规程进行操作等。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电气设备维护与保养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掌握电气设备的日常维护和保养方法，包括清洁设备、紧固接线端子、更换磨损件等。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电气设备使用前的检查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在使用电气设备前，必须检查设备的绝缘性能、接地保护、安全防护装置等是否完好有效。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92" r="156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了解触电急救的基本原则和步骤，包括迅速脱离电源、就地抢救和及时送医等。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触电急救原则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学习心肺复苏术的基本知识和操作技能，包括胸外按压、人工呼吸和AED使用等。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心肺复苏术（CPR）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掌握在发生电气事故时的应急处理措施，如切断电源、使用绝缘工具进行救援、及时报警等。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触电急救措施及应急处理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对培训效果进行评估，针对存在的问题和不足进行改进和完善，提高培训质量和效果。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典型事故案例分析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通过分析电力行业发生的典型事故案例，了解事故原因、教训和防范措施。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安全用电经验分享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分享在电力行业中积累的安全用电经验和做法，促进员工之间的交流和学习。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案例分析与经验分享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培训方式与时间安排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948" r="229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提供电力行业安全用电相关课程、资料下载、在线测试等功能。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学习平台功能介绍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详细指导如何注册、登录、选课、学习、提交作业等操作步骤。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使用指南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线上学习平台介绍及使用指南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17" r="16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包括电气设备安全操作、紧急救援措施等实际操作技能。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实践操作课程内容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根据培训计划和学员需求，定期组织线下实践操作课程，确保学员掌握实际操作技能。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线下实践操作课程安排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https://d.book118.com/027103003120006032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2024-09-05T13:27:01.817</cp:lastPrinted>
  <dcterms:created xsi:type="dcterms:W3CDTF">2024-09-05T05:27:01Z</dcterms:created>
  <dcterms:modified xsi:type="dcterms:W3CDTF">2024-09-05T05:27:04Z</dcterms:modified>
</cp:coreProperties>
</file>