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BB4FF-3124-404A-8B8F-DA35162CD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CB978-B78C-4CBB-9FE9-F8A6C0D83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37067-7D01-4398-9D29-6D74BC5F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B9183-DFA6-4103-A8FE-C4CBB0C8C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604533-10A1-4D04-A70D-E6E3D9806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1FCB28-7038-4207-A722-8127FD2F6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1EE0FA-E45B-4A81-97C0-3DF734A2D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F547F-26C2-4EE9-8445-433FAE86B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D5D82-5784-459F-91A8-782F7A651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B0584-6C03-42A9-9251-F7AA74A0C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D3C2F-80DE-490C-A7CC-8B423E970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03025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护理科研论文交流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lumMod val="75000"/>
                  <a:lumOff val="25000"/>
                  <a:alpha val="100000"/>
                </a:schemeClr>
              </a:solidFill>
              <a:latin typeface="STKaiti"/>
              <a:ea typeface="STKaiti"/>
              <a:cs typeface="STKait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护理科研概述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护理科研论文的写作与发表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护理科研论文交流平台与活动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护理科研论文交流的实践与案例分析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护理科研论文交流的挑战与展望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随着医学科学的进步，护理学科也在不断发展，需要不断探索新的理论和实践。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护理学科发展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08" r="153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护理实践中存在许多挑战和问题，需要护理科研论文来探讨和解决。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护理科研论文交流是促进护理学科发展的重要途径，能够推动护理实践的进步。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交流平台的重要性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本研究旨在探讨护理科研论文的交流情况，分析其存在的问题和挑战，并提出相应的对策和建议。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通过本研究，可以深入了解护理科研论文交流的现状和问题，为推动护理学科的发展提供理论支持和实践指导。同时，本研究也有助于提高护理实践的质量和水平，为保障患者的健康和安全提供有力支持。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护理科研概述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护理科研的定义和分类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护理科研是对护理实践中的现象、问题、规律等进行系统研究，以揭示其内在本质和规律的过程。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护理科研可以根据研究目的、研究方法和研究对象的不同，分为基础研究、应用研究和开发研究等类型。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通过护理科研，不断探索和改进护理实践，提高护理质量和水平，为患者提供更好的服务。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护理科研是学科发展的重要驱动力，通过研究不断完善学科理论体系，推动学科的进步和发展。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护理科研能够培养具备创新精神和实践能力的专业人才，提高护理队伍的整体素质。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培养专业人才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20世纪初，随着医学和护理学的不断发展，护理科研开始起步，主要集中在护理教育、临床实践和疾病预防等方面。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20世纪中叶以后，随着医学模式的转变和人们对健康需求的提高，护理科研逐渐向多领域拓展，研究内容更加广泛和深入。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进入21世纪，护理科研在理论体系、研究方法和实践应用等方面逐渐成熟，成为学科发展的重要支撑。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护理科研论文的写作与发表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选择一个具有研究价值和意义的题目是撰写护理科研论文的第一步。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在选题时，应关注当前护理领域的热点问题，结合自己的兴趣和专业背景，选择一个具体、明确、具有创新性的题目。同时，要确保题目具有可行性，考虑到研究资源、时间、经费等方面的限制。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论文选题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文献综述是撰写护理科研论文的重要环节，需要对相关研究进行全面、客观的梳理和评价。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在文献综述过程中，要全面收集和阅读相关文献，了解研究现状、发展历程、主要研究成果以及研究空白。同时，要对文献进行客观评价，分析其优点和不足，为自身的研究提供借鉴和参考。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选择合适的研究方法对于护理科研论文的撰写至关重要，它决定了研究的质量和可靠性。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研究方法时，应根据研究目的、对象和内容来决定。对于定量研究，需要明确样本量、数据采集和分析方法；对于定性研究，需确定访谈提纲、观察表等工具。此外，还要注意遵守伦理原则，保护受试者的权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https://d.book118.com/027103025145006033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2024-09-07T09:39:59.284</cp:lastPrinted>
  <dcterms:created xsi:type="dcterms:W3CDTF">2024-09-07T01:39:59Z</dcterms:created>
  <dcterms:modified xsi:type="dcterms:W3CDTF">2024-09-07T01:40:01Z</dcterms:modified>
</cp:coreProperties>
</file>