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2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E14D5-9917-4615-BBFF-2FE0B7460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73C36-239E-4A6A-8555-90ADCAD2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7F179-5F81-49E7-8898-25150E75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58D6D-DDC4-43A3-92C9-8D53DBBF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E555B-DC7F-4A05-B59B-65C5426E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6443E-784E-437E-BE79-3E1D9FB3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584B1-3A65-4018-BACA-B51F9A65B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A7F82-790D-4847-AAF2-3CCE4EE3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18412-BAAE-4ABF-AED7-657ECF02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0F08-60E0-4CF4-AFDB-0E9E5D3B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6117C-C3FD-4C4B-85B4-F56A24B2B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250" r:id="rId2"/>
    <p:sldLayoutId id="2147503251" r:id="rId3"/>
    <p:sldLayoutId id="2147503252" r:id="rId4"/>
    <p:sldLayoutId id="2147503253" r:id="rId5"/>
    <p:sldLayoutId id="2147503254" r:id="rId6"/>
    <p:sldLayoutId id="2147503255" r:id="rId7"/>
    <p:sldLayoutId id="2147503256" r:id="rId8"/>
    <p:sldLayoutId id="2147503257" r:id="rId9"/>
    <p:sldLayoutId id="2147503258" r:id="rId10"/>
    <p:sldLayoutId id="214750325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3050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中学生恋爱情感问题处理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理解恋爱情感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沟通与理解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处理情感问题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建立健康的关系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家庭与学校的作用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预防和处理早恋问题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理解恋爱情感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恋爱的定义和意义</a:t>
            </a:r>
            <a:endParaRPr lang="zh-CN" altLang="en-US"/>
          </a:p>
        </p:txBody>
      </p:sp>
      <p:sp>
        <p:nvSpPr>
          <p:cNvPr id="104897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恋爱是一种人与人之间的情感连接，通常指男女之间的爱情。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恋爱的意义在于相互理解、支持和成长，共同面对生活中的挑战。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恋爱可以帮助人们更好地了解自己和他人，学会如何处理人际关系。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恋爱也是人类繁衍生息的基础，对于社会的稳定和发展具有重要意义。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中学生恋爱的常见原因</a:t>
            </a:r>
            <a:endParaRPr lang="zh-CN" altLang="en-US"/>
          </a:p>
        </p:txBody>
      </p:sp>
      <p:sp>
        <p:nvSpPr>
          <p:cNvPr id="10490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生理发育：青春期生理发育，性激素分泌增加，导致对异性的关注和吸引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同伴压力：身边的朋友或同学谈恋爱，为了不被孤立或追求时尚，也跟着谈恋爱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社会影响：受到电影、电视剧、网络等媒体的影响，对恋爱产生好奇和向往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心理需求：渴望被理解、被关注、被认可，希望在恋爱中寻找到心灵的慰藉和依靠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正确看待恋爱情感</a:t>
            </a:r>
            <a:endParaRPr lang="zh-CN" altLang="en-US"/>
          </a:p>
        </p:txBody>
      </p:sp>
      <p:sp>
        <p:nvSpPr>
          <p:cNvPr id="10491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恋爱情感需要理解和尊重，不能盲目追求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恋爱情感是正常的生理和心理反应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恋爱情感需要理智对待，不能影响学习和生活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恋爱情感需要正确引导，不能盲目跟风和模仿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沟通与理解</a:t>
            </a:r>
            <a:endParaRPr lang="zh-CN" altLang="en-US"/>
          </a:p>
        </p:txBody>
      </p:sp>
      <p:sp>
        <p:nvSpPr>
          <p:cNvPr id="104916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6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建立良好的沟通方式</a:t>
            </a:r>
            <a:endParaRPr lang="zh-CN" altLang="en-US"/>
          </a:p>
        </p:txBody>
      </p:sp>
      <p:sp>
        <p:nvSpPr>
          <p:cNvPr id="10492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坦诚：诚实地表达自己的想法和感受，不要隐瞒或欺骗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尊重对方：尊重对方的观点和感受，不要随意批评或指责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倾听：认真倾听对方的想法和感受，不要打断或插话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耐心：保持耐心，不要急于求成，给对方足够的时间和空间来表达自己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倾听与理解对方</a:t>
            </a:r>
            <a:endParaRPr lang="zh-CN" altLang="en-US"/>
          </a:p>
        </p:txBody>
      </p:sp>
      <p:sp>
        <p:nvSpPr>
          <p:cNvPr id="10492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理解：站在对方的角度思考问题，理解对方的情感和需求。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倾听：认真听取对方的想法和感受，不要打断或急于表达自己的观点。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尊重：尊重对方的观点和感受，不要试图改变对方。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反馈：在理解对方的基础上，给予适当的反馈，让对方感受到被理解和尊重。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表达自己的感受和需求</a:t>
            </a:r>
            <a:endParaRPr lang="zh-CN" altLang="en-US"/>
          </a:p>
        </p:txBody>
      </p:sp>
      <p:sp>
        <p:nvSpPr>
          <p:cNvPr id="10493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用恰当的语言表达自己的感受和需求，避免使用过于激烈或过于冷淡的语言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明确自己的感受和需求，不要模糊不清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在表达自己的感受和需求时，也要尊重对方的感受和需求，不要强迫对方接受自己的观点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在沟通过程中，要保持冷静和理智，避免情绪激动导致沟通失败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处理情感问题</a:t>
            </a:r>
            <a:endParaRPr lang="zh-CN" altLang="en-US"/>
          </a:p>
        </p:txBody>
      </p:sp>
      <p:sp>
        <p:nvSpPr>
          <p:cNvPr id="104937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37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学会控制情绪</a:t>
            </a:r>
            <a:endParaRPr lang="zh-CN" altLang="en-US"/>
          </a:p>
        </p:txBody>
      </p:sp>
      <p:sp>
        <p:nvSpPr>
          <p:cNvPr id="10494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认识情绪：了解情绪的产生和影响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情绪管理：学会调节和控制自己的情绪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情绪表达：合理表达自己的情绪和需求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情绪转移：通过其他方式转移注意力，缓解情绪压力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保持冷静理性</a:t>
            </a:r>
            <a:endParaRPr lang="zh-CN" altLang="en-US"/>
          </a:p>
        </p:txBody>
      </p:sp>
      <p:sp>
        <p:nvSpPr>
          <p:cNvPr id="10494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面对情感问题，首先要保持冷静，不要冲动行事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学会理性分析问题，找出问题的根源和解决办法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学会换位思考，理解对方的感受和需求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寻求帮助，如向老师、家长或专业人士寻求建议和帮助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https://d.book118.com/027103050113006031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中学生恋爱情感问题处理</vt:lpstr>
      <vt:lpstr>目录</vt:lpstr>
      <vt:lpstr>理解恋爱情感</vt:lpstr>
      <vt:lpstr>恋爱的定义和意义</vt:lpstr>
      <vt:lpstr>中学生恋爱的常见原因</vt:lpstr>
      <vt:lpstr>正确看待恋爱情感</vt:lpstr>
      <vt:lpstr>沟通与理解</vt:lpstr>
      <vt:lpstr>建立良好的沟通方式</vt:lpstr>
      <vt:lpstr>倾听与理解对方</vt:lpstr>
      <vt:lpstr>表达自己的感受和需求</vt:lpstr>
      <vt:lpstr>处理情感问题</vt:lpstr>
      <vt:lpstr>学会控制情绪</vt:lpstr>
      <vt:lpstr>保持冷静理性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2024-09-03T21:53:46.114</cp:lastPrinted>
  <dcterms:created xsi:type="dcterms:W3CDTF">2024-09-03T13:53:46Z</dcterms:created>
  <dcterms:modified xsi:type="dcterms:W3CDTF">2024-09-03T13:53:48Z</dcterms:modified>
</cp:coreProperties>
</file>