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7" r:id="rId17"/>
  </p:sldIdLst>
  <p:sldSz cx="9144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p:bgPr>
    </p:bg>
    <p:spTree>
      <p:nvGrpSpPr>
        <p:cNvPr id="1" name=""/>
        <p:cNvGrpSpPr/>
        <p:nvPr/>
      </p:nvGrpSpPr>
      <p:grpSpPr/>
      <p:sp>
        <p:nvSpPr>
          <p:cNvPr id="3074" name=""/>
          <p:cNvSpPr/>
          <p:nvPr>
            <p:ph type="hdr" sz="quarter"/>
          </p:nvPr>
        </p:nvSpPr>
        <p:spPr>
          <a:xfrm>
            <a:off x="0" y="0"/>
            <a:ext cx="2971800" cy="457200"/>
          </a:xfrm>
          <a:prstGeom prst="rect">
            <a:avLst/>
          </a:prstGeom>
          <a:noFill/>
          <a:ln>
            <a:noFill/>
            <a:miter lim="800000"/>
          </a:ln>
        </p:spPr>
        <p:txBody>
          <a:bodyPr/>
          <a:lstStyle/>
          <a:p>
            <a:pPr lvl="0"/>
            <a:fld id="{0A4AA093-003F-4F1B-9EEE-48F77F87A63B}" type="header">
              <a:rPr sz="1200"/>
              <a:t>*</a:t>
            </a:fld>
            <a:endParaRPr sz="1200"/>
          </a:p>
        </p:txBody>
      </p:sp>
      <p:sp>
        <p:nvSpPr>
          <p:cNvPr id="3075" name=""/>
          <p:cNvSpPr/>
          <p:nvPr>
            <p:ph type="dt" idx="1"/>
          </p:nvPr>
        </p:nvSpPr>
        <p:spPr>
          <a:xfrm>
            <a:off x="3884612" y="0"/>
            <a:ext cx="2971800" cy="457200"/>
          </a:xfrm>
          <a:prstGeom prst="rect">
            <a:avLst/>
          </a:prstGeom>
          <a:noFill/>
          <a:ln>
            <a:noFill/>
            <a:miter lim="800000"/>
          </a:ln>
        </p:spPr>
        <p:txBody>
          <a:bodyPr/>
          <a:lstStyle/>
          <a:p>
            <a:pPr lvl="0" algn="r"/>
            <a:fld id="{59013825-A9B1-4DD5-A067-D298419C46E8}" type="datetime1">
              <a:rPr sz="1200"/>
              <a:t>*</a:t>
            </a:fld>
            <a:endParaRPr sz="1200"/>
          </a:p>
        </p:txBody>
      </p:sp>
      <p:sp>
        <p:nvSpPr>
          <p:cNvPr id="3076" name=""/>
          <p:cNvSpPr/>
          <p:nvPr>
            <p:ph type="sldImg" idx="2"/>
          </p:nvPr>
        </p:nvSpPr>
        <p:spPr>
          <a:xfrm>
            <a:off x="1143000" y="685800"/>
            <a:ext cx="4572000" cy="3429000"/>
          </a:xfrm>
          <a:prstGeom prst="rect">
            <a:avLst/>
          </a:prstGeom>
          <a:solidFill>
            <a:srgbClr val="FFFFFF"/>
          </a:solidFill>
          <a:ln>
            <a:solidFill>
              <a:prstClr val="black"/>
            </a:solidFill>
            <a:miter lim="800000"/>
          </a:ln>
        </p:spPr>
      </p:sp>
      <p:sp>
        <p:nvSpPr>
          <p:cNvPr id="3077" name=""/>
          <p:cNvSpPr/>
          <p:nvPr>
            <p:ph type="body" sz="quarter" idx="3"/>
          </p:nvPr>
        </p:nvSpPr>
        <p:spPr>
          <a:xfrm>
            <a:off x="685800" y="4343400"/>
            <a:ext cx="5486400" cy="4114800"/>
          </a:xfrm>
          <a:prstGeom prst="rect">
            <a:avLst/>
          </a:prstGeom>
          <a:noFill/>
          <a:ln>
            <a:noFill/>
            <a:miter lim="800000"/>
          </a:ln>
        </p:spPr>
        <p:txBody>
          <a:bodyPr/>
          <a:lstStyle>
            <a:lvl1pPr marL="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5pPr>
          </a:lstStyle>
          <a:p>
            <a:pPr lvl="0"/>
            <a:r>
              <a:t>单击此处编辑母版文本样式</a:t>
            </a:r>
          </a:p>
          <a:p>
            <a:pPr lvl="1"/>
            <a:r>
              <a:t>第二级</a:t>
            </a:r>
          </a:p>
          <a:p>
            <a:pPr lvl="2"/>
            <a:r>
              <a:t>第三级</a:t>
            </a:r>
          </a:p>
          <a:p>
            <a:pPr lvl="3"/>
            <a:r>
              <a:t>第四级</a:t>
            </a:r>
          </a:p>
          <a:p>
            <a:pPr lvl="4"/>
            <a:r>
              <a:t>第五级</a:t>
            </a:r>
          </a:p>
        </p:txBody>
      </p:sp>
      <p:sp>
        <p:nvSpPr>
          <p:cNvPr id="3078" name=""/>
          <p:cNvSpPr/>
          <p:nvPr>
            <p:ph type="ftr" sz="quarter" idx="4"/>
          </p:nvPr>
        </p:nvSpPr>
        <p:spPr>
          <a:xfrm>
            <a:off x="0" y="8685212"/>
            <a:ext cx="2971800" cy="457200"/>
          </a:xfrm>
          <a:prstGeom prst="rect">
            <a:avLst/>
          </a:prstGeom>
          <a:noFill/>
          <a:ln>
            <a:noFill/>
            <a:miter lim="800000"/>
          </a:ln>
        </p:spPr>
        <p:txBody>
          <a:bodyPr anchor="b" anchorCtr="0"/>
          <a:lstStyle/>
          <a:p>
            <a:pPr lvl="0"/>
            <a:fld id="{6557CFD3-2C61-4B9F-9A0D-F35B78179AB9}" type="footer">
              <a:rPr sz="1200"/>
              <a:t>*</a:t>
            </a:fld>
            <a:endParaRPr sz="1200"/>
          </a:p>
        </p:txBody>
      </p:sp>
      <p:sp>
        <p:nvSpPr>
          <p:cNvPr id="3079" name=""/>
          <p:cNvSpPr/>
          <p:nvPr>
            <p:ph type="sldNum" sz="quarter" idx="5"/>
          </p:nvPr>
        </p:nvSpPr>
        <p:spPr>
          <a:xfrm>
            <a:off x="3884612" y="8685212"/>
            <a:ext cx="2971800" cy="457200"/>
          </a:xfrm>
          <a:prstGeom prst="rect">
            <a:avLst/>
          </a:prstGeom>
          <a:noFill/>
          <a:ln>
            <a:noFill/>
            <a:miter lim="800000"/>
          </a:ln>
        </p:spPr>
        <p:txBody>
          <a:bodyPr anchor="b" anchorCtr="0"/>
          <a:lstStyle/>
          <a:p>
            <a:pPr lvl="0" algn="r"/>
            <a:fld id="{B6F70A64-EA67-462F-8DE8-798B4365F1F7}" type="slidenum">
              <a:rPr sz="1200"/>
              <a:t>*</a:t>
            </a:fld>
            <a:endParaRPr sz="1200"/>
          </a:p>
        </p:txBody>
      </p:sp>
    </p:spTree>
  </p:cSld>
  <p:clrMap bg1="dk1" tx1="lt1" bg2="dk2" tx2="lt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9154" name="幻灯片图像占位符 1"/>
          <p:cNvSpPr/>
          <p:nvPr>
            <p:ph type="sldImg"/>
          </p:nvPr>
        </p:nvSpPr>
        <p:spPr>
          <a:xfrm>
            <a:off x="1143000" y="685800"/>
            <a:ext cx="4572000" cy="3429000"/>
          </a:xfrm>
          <a:prstGeom prst="rect">
            <a:avLst/>
          </a:prstGeom>
          <a:noFill/>
          <a:ln>
            <a:miter lim="800000"/>
          </a:ln>
        </p:spPr>
      </p:sp>
      <p:sp>
        <p:nvSpPr>
          <p:cNvPr id="49155" name="备注占位符 2"/>
          <p:cNvSpPr/>
          <p:nvPr>
            <p:ph type="body" idx="1"/>
          </p:nvPr>
        </p:nvSpPr>
        <p:spPr>
          <a:xfrm>
            <a:off x="685800" y="4343400"/>
            <a:ext cx="5486400" cy="4114800"/>
          </a:xfrm>
          <a:prstGeom prst="rect">
            <a:avLst/>
          </a:prstGeom>
          <a:noFill/>
          <a:ln>
            <a:miter lim="800000"/>
          </a:ln>
        </p:spPr>
        <p:txBody>
          <a:bodyPr vert="horz" wrap="square" lIns="91440" tIns="45720" rIns="91440" bIns="45720" anchor="t" anchorCtr="0"/>
          <a:lstStyle>
            <a:lvl1pPr marL="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1pPr>
            <a:lvl2pPr marL="742950" indent="-285750" algn="l"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2pPr>
            <a:lvl3pPr marL="1143000" indent="-228600" algn="l"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3pPr>
            <a:lvl4pPr marL="1600200" indent="-228600" algn="l"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4pPr>
            <a:lvl5pPr marL="2057400" indent="-228600" algn="l"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5pPr>
          </a:lstStyle>
          <a:p/>
        </p:txBody>
      </p:sp>
      <p:sp>
        <p:nvSpPr>
          <p:cNvPr id="49156" name="灯片编号占位符 3"/>
          <p:cNvSpPr/>
          <p:nvPr/>
        </p:nvSpPr>
        <p:spPr>
          <a:xfrm>
            <a:off x="3884612" y="8685212"/>
            <a:ext cx="2971800" cy="457200"/>
          </a:xfrm>
          <a:prstGeom prst="rect">
            <a:avLst/>
          </a:prstGeom>
          <a:noFill/>
          <a:ln>
            <a:noFill/>
            <a:miter lim="800000"/>
          </a:ln>
        </p:spPr>
        <p:txBody>
          <a:bodyPr anchor="b" anchorCtr="0"/>
          <a:lstStyle/>
          <a:p>
            <a:pPr lvl="0" algn="r"/>
            <a:fld id="{35528936-663F-4092-ADD3-08B57C4D55EC}" type="slidenum">
              <a:rPr sz="1200">
                <a:latin typeface="Calibri" pitchFamily="34" charset="0"/>
              </a:rPr>
              <a:t>3</a:t>
            </a:fld>
            <a:endParaRPr sz="1200">
              <a:latin typeface="Calibri"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a:r>
              <a:t>2．甲地因地制宜种植该品种枣树，主要是由于其 (　　)</a:t>
            </a:r>
          </a:p>
          <a:p>
            <a:r>
              <a:t>A．耐旱  		B．耐涝</a:t>
            </a:r>
          </a:p>
          <a:p>
            <a:r>
              <a:t>C．抗病虫害  		D．占耕地少</a:t>
            </a:r>
          </a:p>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a:r>
              <a:t>命题立意：本题考察不同生产办法对农业生产影响，同时考察考生灵活利用地理原理判断、分析详细问题能力，难度较低。</a:t>
            </a:r>
          </a:p>
          <a:p>
            <a:r>
              <a:t>解析：山坡地坡度较大，因此易发生水土流失，增施肥料后，大部分肥料可能会伴随径流而流失，因此造成农作物增产效果微弱。将山坡地改造成水平梯田后，地表坡度变小，地表径流流速减慢，因此地表径流将泥土、肥料带走可能性就会大幅度降低，这么有利于提升土壤肥力，进而起到增产效果。</a:t>
            </a:r>
          </a:p>
          <a:p>
            <a:r>
              <a:t>答案：5.C　6.B　</a:t>
            </a:r>
          </a:p>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a:r>
              <a:t>解析：第7题，依图可看出该区域土地有8处由湖泊变成了耕地，有1处由耕地变成了居住用地，即湿地减少，会造成空气湿度减少、旱涝灾害增长、水生生物物种减少等，故B、C、D项错误。辽宁西部靠近半干旱地域，由于湖泊减少，耕地增多，浇灌增长，会使土地次生盐渍化加剧，故A项正确。第8题，蔗基鱼塘适宜于南方低洼地，同时甘蔗是热带经济作物；水稻是好热喜湿作物，辽宁西部不宜推广种植；当前由于本区域耕地比重较大，又靠近半干旱地域，故为使该区域农业可连续发展必须发展节水农业。</a:t>
            </a:r>
          </a:p>
          <a:p>
            <a:r>
              <a:t>答案：7.A　8.C　</a:t>
            </a:r>
          </a:p>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a:r>
              <a:t>从自然条件角度，阐明黄河三角洲农业开发与珠江三角洲相比有利条件和应注意主要问题。</a:t>
            </a:r>
          </a:p>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a:r>
              <a:t>命题立意：本题主要考察区域农业发展，同时考察考生调取和利用知识以及论证和探讨地理问题能力，难度中档。</a:t>
            </a:r>
          </a:p>
          <a:p>
            <a:r>
              <a:t>解析：农业自然条件应从气候(光照、热量、水分)、土地、地形、水源等方面去分析。本题关键是查找与珠江三角洲相比，黄河三角洲在以上几方面含有优势。本题难点在于既要说全面，又要说准确。正确分析两地自然条件差别，从图中获取有用信息是解答本题前提。从图1、图2比较可看出珠江三角洲都市多，占地广而造成农业用地少，黄河三角洲则相反，未利用土地数量大。黄河三角洲气候方面优势是因降水少而光照条件好。黄河三角洲在开发中注意问题应从该地发展农业限制性原因及生态环境保护方面分析。</a:t>
            </a:r>
          </a:p>
          <a:p>
            <a:r>
              <a:t>答案：有利条件：未利用土地数量大；光照条件好等。</a:t>
            </a:r>
          </a:p>
          <a:p>
            <a:r>
              <a:t>应注意主要问题：处理淡水资源短缺；治理盐碱地；防治洪涝、低温灾害等；注重湿地等农业生态环境保护。</a:t>
            </a:r>
          </a:p>
          <a:p/>
        </p:txBody>
      </p:sp>
      <p:sp>
        <p:nvSpPr>
          <p:cNvPr id="4" name="Slide Number Placeholder 3"/>
          <p:cNvSpPr>
            <a:spLocks noGrp="1"/>
          </p:cNvSpPr>
          <p:nvPr>
            <p:ph type="sldNum" sz="quarter" idx="5"/>
          </p:nvPr>
        </p:nvSpPr>
        <p:spPr/>
        <p:txBody>
          <a:bodyPr/>
          <a:lstStyle/>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70A34F4-EE00-449E-96BB-4A28AE8670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31EFD15-F1E4-4533-9110-31506F4ADB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D8B2F0E-1317-4710-9B33-2BAE861AB7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76AC447-7A0D-432E-9854-449D5E64F12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22D1393-6A46-4701-A37D-AB5AB4D14B1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65002A9-5843-489B-93CB-479CBAC7D04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872735C-6642-41AF-B125-7EECC648D2D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9CA03D1-BCB2-47E1-8551-4A2283C4F6C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EBFC728-F0C3-4C24-BBE9-F2E3B3E690E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1DF3ABA-86B9-417D-B441-602822DA8C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767C656-E81D-4262-BB2E-279040AF8C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p:nvPr>
        </p:nvSpPr>
        <p:spPr/>
        <p:txBody>
          <a:bodyPr/>
          <a:lstStyle/>
          <a:p>
            <a:pPr lvl="0"/>
            <a:fld id="{9118D6AE-43B0-4BB3-A3FA-D55BDEFCC55F}" type="datetime1">
              <a:rPr sz="1400"/>
              <a:t>*</a:t>
            </a:fld>
            <a:endParaRPr sz="1400"/>
          </a:p>
        </p:txBody>
      </p:sp>
      <p:sp>
        <p:nvSpPr>
          <p:cNvPr id="3" name="Footer Placeholder 2"/>
          <p:cNvSpPr>
            <a:spLocks noGrp="1"/>
          </p:cNvSpPr>
          <p:nvPr>
            <p:ph type="ftr" sz="quarter" idx="1"/>
          </p:nvPr>
        </p:nvSpPr>
        <p:spPr/>
        <p:txBody>
          <a:bodyPr/>
          <a:lstStyle/>
          <a:p>
            <a:pPr lvl="0" algn="ctr"/>
            <a:fld id="{95CFCF63-442F-49F6-A595-7BA6133C7C9C}" type="footer">
              <a:rPr sz="1400"/>
              <a:t>*</a:t>
            </a:fld>
            <a:endParaRPr sz="1400"/>
          </a:p>
        </p:txBody>
      </p:sp>
      <p:sp>
        <p:nvSpPr>
          <p:cNvPr id="4" name="Slide Number Placeholder 3"/>
          <p:cNvSpPr>
            <a:spLocks noGrp="1"/>
          </p:cNvSpPr>
          <p:nvPr>
            <p:ph type="sldNum" sz="quarter" idx="2"/>
          </p:nvPr>
        </p:nvSpPr>
        <p:spPr/>
        <p:txBody>
          <a:bodyPr/>
          <a:lstStyle/>
          <a:p>
            <a:pPr lvl="0" algn="r"/>
            <a:fld id="{93AE1883-0942-4AA3-9DB2-9C7C3A0314B1}" type="slidenum">
              <a:rPr sz="140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 Id="rId3" Type="http://schemas.openxmlformats.org/officeDocument/2006/relationships/image" Target="../media/image2.jpeg" /><Relationship Id="rId4"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3"/>
          <a:stretch>
            <a:fillRect/>
          </a:stretch>
        </a:blipFill>
      </p:bgPr>
    </p:bg>
    <p:spTree>
      <p:nvGrpSpPr>
        <p:cNvPr id="1" name=""/>
        <p:cNvGrpSpPr/>
        <p:nvPr/>
      </p:nvGrpSpPr>
      <p:grpSpPr/>
      <p:sp>
        <p:nvSpPr>
          <p:cNvPr id="1026" name=""/>
          <p:cNvSpPr/>
          <p:nvPr>
            <p:ph type="title"/>
          </p:nvPr>
        </p:nvSpPr>
        <p:spPr>
          <a:xfrm>
            <a:off x="457200" y="274638"/>
            <a:ext cx="8229600" cy="1143000"/>
          </a:xfrm>
          <a:prstGeom prst="rect">
            <a:avLst/>
          </a:prstGeom>
          <a:noFill/>
          <a:ln>
            <a:noFill/>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a:ea typeface="宋体" pitchFamily="2" charset="-122"/>
              </a:defRPr>
            </a:lvl1pPr>
          </a:lstStyle>
          <a:p>
            <a:pPr lvl="0"/>
            <a:r>
              <a:t>单击此处编辑母版标题样式</a:t>
            </a:r>
          </a:p>
        </p:txBody>
      </p:sp>
      <p:sp>
        <p:nvSpPr>
          <p:cNvPr id="1027" name=""/>
          <p:cNvSpPr/>
          <p:nvPr>
            <p:ph type="body" idx="1"/>
          </p:nvPr>
        </p:nvSpPr>
        <p:spPr>
          <a:xfrm>
            <a:off x="457200" y="1600200"/>
            <a:ext cx="8229600" cy="4525962"/>
          </a:xfrm>
          <a:prstGeom prst="rect">
            <a:avLst/>
          </a:prstGeom>
          <a:noFill/>
          <a:ln>
            <a:noFill/>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32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a:ea typeface="宋体" pitchFamily="2" charset="-122"/>
              </a:defRPr>
            </a:lvl5pPr>
          </a:lstStyle>
          <a:p>
            <a:pPr lvl="0"/>
            <a:r>
              <a:t>单击此处编辑母版文本样式</a:t>
            </a:r>
          </a:p>
          <a:p>
            <a:pPr lvl="1"/>
            <a:r>
              <a:t>第二级</a:t>
            </a:r>
          </a:p>
          <a:p>
            <a:pPr lvl="2"/>
            <a:r>
              <a:t>第三级</a:t>
            </a:r>
          </a:p>
          <a:p>
            <a:pPr lvl="3"/>
            <a:r>
              <a:t>第四级</a:t>
            </a:r>
          </a:p>
          <a:p>
            <a:pPr lvl="4"/>
            <a:r>
              <a:t>第五级</a:t>
            </a:r>
          </a:p>
        </p:txBody>
      </p:sp>
      <p:sp>
        <p:nvSpPr>
          <p:cNvPr id="1028" name=""/>
          <p:cNvSpPr/>
          <p:nvPr>
            <p:ph type="dt" sz="half" idx="2"/>
          </p:nvPr>
        </p:nvSpPr>
        <p:spPr>
          <a:xfrm>
            <a:off x="457200" y="6245225"/>
            <a:ext cx="2133600" cy="476250"/>
          </a:xfrm>
          <a:prstGeom prst="rect">
            <a:avLst/>
          </a:prstGeom>
          <a:noFill/>
          <a:ln>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Pr lvl="0"/>
            <a:fld id="{97F3F81E-38BE-4E45-AC78-4962A2C84C50}" type="datetime1">
              <a:rPr sz="1400"/>
              <a:t>*</a:t>
            </a:fld>
            <a:endParaRPr sz="1400"/>
          </a:p>
        </p:txBody>
      </p:sp>
      <p:sp>
        <p:nvSpPr>
          <p:cNvPr id="1029" name=""/>
          <p:cNvSpPr/>
          <p:nvPr>
            <p:ph type="ftr" sz="quarter" idx="3"/>
          </p:nvPr>
        </p:nvSpPr>
        <p:spPr>
          <a:xfrm>
            <a:off x="3124200" y="6245225"/>
            <a:ext cx="2895600" cy="476250"/>
          </a:xfrm>
          <a:prstGeom prst="rect">
            <a:avLst/>
          </a:prstGeom>
          <a:noFill/>
          <a:ln>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Pr lvl="0" algn="ctr"/>
            <a:fld id="{E8F0CAC0-0ADA-418F-9568-1702FD359A01}" type="footer">
              <a:rPr sz="1400"/>
              <a:t>*</a:t>
            </a:fld>
            <a:endParaRPr sz="1400"/>
          </a:p>
        </p:txBody>
      </p:sp>
      <p:sp>
        <p:nvSpPr>
          <p:cNvPr id="1030" name=""/>
          <p:cNvSpPr/>
          <p:nvPr>
            <p:ph type="sldNum" sz="quarter" idx="4"/>
          </p:nvPr>
        </p:nvSpPr>
        <p:spPr>
          <a:xfrm>
            <a:off x="6553200" y="6245225"/>
            <a:ext cx="2133600" cy="476250"/>
          </a:xfrm>
          <a:prstGeom prst="rect">
            <a:avLst/>
          </a:prstGeom>
          <a:noFill/>
          <a:ln>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Pr lvl="0" algn="r"/>
            <a:fld id="{4CD0D3C2-DCFC-495F-BE67-29D62D832E49}" type="slidenum">
              <a:rPr sz="1400"/>
              <a:t>*</a:t>
            </a:fld>
            <a:endParaRPr sz="1400"/>
          </a:p>
        </p:txBody>
      </p:sp>
      <p:pic>
        <p:nvPicPr>
          <p:cNvPr id="1031" name=""/>
          <p:cNvPicPr/>
          <p:nvPr/>
        </p:nvPicPr>
        <p:blipFill>
          <a:blip r:embed="rId2"/>
          <a:stretch>
            <a:fillRect/>
          </a:stretch>
        </p:blipFill>
        <p:spPr>
          <a:xfrm>
            <a:off x="0" y="0"/>
            <a:ext cx="9144000" cy="6838950"/>
          </a:xfrm>
          <a:prstGeom prst="rect">
            <a:avLst/>
          </a:prstGeom>
          <a:noFill/>
          <a:ln>
            <a:noFill/>
            <a:miter lim="800000"/>
          </a:ln>
        </p:spPr>
      </p:pic>
    </p:spTree>
  </p:cSld>
  <p:clrMap bg1="dk1" tx1="lt1" bg2="dk2" tx2="lt2" accent1="accent1" accent2="accent2" accent3="accent3" accent4="accent4" accent5="accent5" accent6="accent6" hlink="hlink" folHlink="folHlink"/>
  <p:sldLayoutIdLst>
    <p:sldLayoutId id="2147483660" r:id="rId1"/>
  </p:sldLayoutIdLst>
  <p:transition/>
  <p:timing/>
  <p:txStyles>
    <p:titleStyle>
      <a:lvl1pPr marL="0" indent="0" algn="ctr" defTabSz="914400" rtl="0" eaLnBrk="1" fontAlgn="base" hangingPunct="1">
        <a:lnSpc>
          <a:spcPct val="100000"/>
        </a:lnSpc>
        <a:spcBef>
          <a:spcPct val="0"/>
        </a:spcBef>
        <a:spcAft>
          <a:spcPct val="0"/>
        </a:spcAft>
        <a:buClrTx/>
        <a:buSzTx/>
        <a:buFontTx/>
        <a:buNone/>
        <a:defRPr kumimoji="0" sz="4400" b="0" i="0" u="none" baseline="0">
          <a:solidFill>
            <a:schemeClr val="tx2"/>
          </a:solidFill>
          <a:latin typeface="Arial"/>
          <a:ea typeface="宋体" pitchFamily="2" charset="-122"/>
        </a:defRPr>
      </a:lvl1pPr>
    </p:titleStyle>
    <p:bodyStyle>
      <a:lvl1pPr marL="342900" indent="-342900" algn="l" defTabSz="914400" rtl="0" eaLnBrk="1" fontAlgn="base" hangingPunct="1">
        <a:lnSpc>
          <a:spcPct val="100000"/>
        </a:lnSpc>
        <a:spcBef>
          <a:spcPct val="20000"/>
        </a:spcBef>
        <a:spcAft>
          <a:spcPct val="0"/>
        </a:spcAft>
        <a:buClrTx/>
        <a:buSzTx/>
        <a:buFontTx/>
        <a:buChar char="•"/>
        <a:defRPr kumimoji="0" sz="32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sz="28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sz="24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sz="20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sz="2000" b="0" i="0" u="none" baseline="0">
          <a:solidFill>
            <a:schemeClr val="tx1"/>
          </a:solidFill>
          <a:latin typeface="Arial"/>
          <a:ea typeface="宋体" pitchFamily="2" charset="-122"/>
        </a:defRPr>
      </a:lvl5pPr>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image" Target="../media/image3.png" /><Relationship Id="rId4" Type="http://schemas.openxmlformats.org/officeDocument/2006/relationships/image" Target="../media/image4.png" /><Relationship Id="rId5" Type="http://schemas.openxmlformats.org/officeDocument/2006/relationships/image" Target="../media/image5.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2.xml" /><Relationship Id="rId3" Type="http://schemas.openxmlformats.org/officeDocument/2006/relationships/image" Target="../media/image6.jpeg" /><Relationship Id="rId4" Type="http://schemas.openxmlformats.org/officeDocument/2006/relationships/image" Target="../media/image7.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4.xml" /><Relationship Id="rId3" Type="http://schemas.openxmlformats.org/officeDocument/2006/relationships/image" Target="../media/image8.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7.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9.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0.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1.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2.xml" /><Relationship Id="rId3" Type="http://schemas.openxmlformats.org/officeDocument/2006/relationships/image" Target="../media/image9.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2710403111500602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46082" name="Picture 3"/>
          <p:cNvPicPr/>
          <p:nvPr/>
        </p:nvPicPr>
        <p:blipFill>
          <a:blip r:embed="rId3"/>
          <a:stretch>
            <a:fillRect/>
          </a:stretch>
        </p:blipFill>
        <p:spPr>
          <a:xfrm>
            <a:off x="1331912" y="1758950"/>
            <a:ext cx="5752130" cy="944729"/>
          </a:xfrm>
          <a:prstGeom prst="rect">
            <a:avLst/>
          </a:prstGeom>
          <a:noFill/>
          <a:ln>
            <a:noFill/>
            <a:miter lim="800000"/>
          </a:ln>
        </p:spPr>
      </p:pic>
      <p:pic>
        <p:nvPicPr>
          <p:cNvPr id="46083" name="Picture 6"/>
          <p:cNvPicPr/>
          <p:nvPr/>
        </p:nvPicPr>
        <p:blipFill>
          <a:blip r:embed="rId4"/>
          <a:stretch>
            <a:fillRect/>
          </a:stretch>
        </p:blipFill>
        <p:spPr>
          <a:xfrm>
            <a:off x="1489075" y="2789238"/>
            <a:ext cx="5485470" cy="450148"/>
          </a:xfrm>
          <a:prstGeom prst="rect">
            <a:avLst/>
          </a:prstGeom>
          <a:noFill/>
          <a:ln>
            <a:noFill/>
            <a:miter lim="800000"/>
          </a:ln>
        </p:spPr>
      </p:pic>
      <p:sp>
        <p:nvSpPr>
          <p:cNvPr id="46084" name="TextBox 11"/>
          <p:cNvSpPr/>
          <p:nvPr/>
        </p:nvSpPr>
        <p:spPr>
          <a:xfrm>
            <a:off x="323850" y="3925888"/>
            <a:ext cx="8496300" cy="1735138"/>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marL="0" lvl="0" indent="0">
              <a:lnSpc>
                <a:spcPct val="150000"/>
              </a:lnSpc>
            </a:pPr>
            <a:r>
              <a:rPr sz="2400" b="1">
                <a:latin typeface="宋体" pitchFamily="2" charset="-122"/>
              </a:rPr>
              <a:t>     此考点常以图文材料为载体，结合区域特性，考察区域农业发展条件、发展特性、存在问题及处理办法，同时考察学生调取和利用知识以及论证和探讨地理问题能力。</a:t>
            </a:r>
            <a:endParaRPr sz="2400">
              <a:latin typeface="宋体" pitchFamily="2" charset="-122"/>
            </a:endParaRPr>
          </a:p>
        </p:txBody>
      </p:sp>
      <p:pic>
        <p:nvPicPr>
          <p:cNvPr id="46085" name="Picture 5" descr="\\Tc-栏目1\素材库\3D图\0003.jpg"/>
          <p:cNvPicPr/>
          <p:nvPr/>
        </p:nvPicPr>
        <p:blipFill>
          <a:blip r:embed="rId5"/>
          <a:stretch>
            <a:fillRect/>
          </a:stretch>
        </p:blipFill>
        <p:spPr>
          <a:xfrm>
            <a:off x="2697162" y="3332162"/>
            <a:ext cx="674838" cy="752422"/>
          </a:xfrm>
          <a:prstGeom prst="rect">
            <a:avLst/>
          </a:prstGeom>
          <a:noFill/>
          <a:ln>
            <a:noFill/>
            <a:miter lim="800000"/>
          </a:ln>
        </p:spPr>
      </p:pic>
      <p:sp>
        <p:nvSpPr>
          <p:cNvPr id="46086" name="矩形 15"/>
          <p:cNvSpPr/>
          <p:nvPr/>
        </p:nvSpPr>
        <p:spPr>
          <a:xfrm>
            <a:off x="1000125" y="3290888"/>
            <a:ext cx="1708150" cy="639762"/>
          </a:xfrm>
          <a:prstGeom prst="rect">
            <a:avLst/>
          </a:prstGeom>
          <a:noFill/>
          <a:ln>
            <a:noFill/>
            <a:miter lim="800000"/>
          </a:ln>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marL="0" lvl="0" indent="0">
              <a:lnSpc>
                <a:spcPct val="150000"/>
              </a:lnSpc>
            </a:pPr>
            <a:r>
              <a:rPr sz="2400" b="1">
                <a:solidFill>
                  <a:srgbClr val="C00000"/>
                </a:solidFill>
                <a:latin typeface="宋体" pitchFamily="2" charset="-122"/>
              </a:rPr>
              <a:t>[考情分析]</a:t>
            </a:r>
            <a:endParaRPr sz="2400">
              <a:solidFill>
                <a:srgbClr val="C00000"/>
              </a:solidFill>
              <a:latin typeface="宋体" pitchFamily="2" charset="-122"/>
            </a:endParaRPr>
          </a:p>
        </p:txBody>
      </p:sp>
      <p:sp>
        <p:nvSpPr>
          <p:cNvPr id="46087" name=""/>
          <p:cNvSpPr/>
          <p:nvPr/>
        </p:nvSpPr>
        <p:spPr>
          <a:xfrm>
            <a:off x="2811462" y="1530350"/>
            <a:ext cx="3705225" cy="457200"/>
          </a:xfrm>
          <a:prstGeom prst="rect">
            <a:avLst/>
          </a:prstGeom>
          <a:noFill/>
          <a:ln>
            <a:noFill/>
            <a:miter lim="800000"/>
          </a:ln>
        </p:spPr>
        <p:txBody>
          <a:bodyPr wrap="none" anchor="t" anchorCtr="0">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lvl="0"/>
            <a:r>
              <a:rPr sz="2400" b="1">
                <a:solidFill>
                  <a:srgbClr val="0000FF"/>
                </a:solidFill>
              </a:rPr>
              <a:t>第十五章　  区域经济发展</a:t>
            </a:r>
            <a:endParaRPr sz="2400" b="1">
              <a:solidFill>
                <a:srgbClr val="0000FF"/>
              </a:solidFill>
            </a:endParaRPr>
          </a:p>
        </p:txBody>
      </p:sp>
      <p:sp>
        <p:nvSpPr>
          <p:cNvPr id="46088" name="TextBox 46087"/>
          <p:cNvSpPr txBox="1"/>
          <p:nvPr/>
        </p:nvSpPr>
        <p:spPr>
          <a:xfrm>
            <a:off x="8064000" y="6498000"/>
            <a:ext cx="720000" cy="10800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Pr>
              <a:defRPr sz="1005"/>
            </a:pPr>
            <a:r>
              <a:t>第1页</a:t>
            </a:r>
          </a:p>
        </p:txBody>
      </p:sp>
      <p:sp>
        <p:nvSpPr>
          <p:cNvPr id="46089" name="TextBox 46088"/>
          <p:cNvSpPr txBox="1"/>
          <p:nvPr/>
        </p:nvSpPr>
        <p:spPr>
          <a:xfrm>
            <a:off x="8064000" y="6498000"/>
            <a:ext cx="720000" cy="10800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Pr>
              <a:defRPr sz="1005"/>
            </a:pPr>
            <a:r>
              <a:t>第1页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34" presetClass="entr" presetSubtype="0" dur="200" fill="hold" nodeType="clickEffect">
                                  <p:stCondLst>
                                    <p:cond delay="0"/>
                                  </p:stCondLst>
                                  <p:childTnLst>
                                    <p:set>
                                      <p:cBhvr additive="base">
                                        <p:cTn id="6" dur="1" fill="hold">
                                          <p:stCondLst>
                                            <p:cond delay="0"/>
                                          </p:stCondLst>
                                        </p:cTn>
                                        <p:tgtEl>
                                          <p:spTgt spid="46083"/>
                                        </p:tgtEl>
                                        <p:attrNameLst>
                                          <p:attrName>style.visibility</p:attrName>
                                        </p:attrNameLst>
                                      </p:cBhvr>
                                      <p:to>
                                        <p:strVal val="visible"/>
                                      </p:to>
                                    </p:set>
                                    <p:anim from="(-#ppt_w/2)" to="(#ppt_x)" calcmode="lin" valueType="num">
                                      <p:cBhvr additive="base">
                                        <p:cTn id="7" dur="600" fill="hold">
                                          <p:stCondLst>
                                            <p:cond delay="0"/>
                                          </p:stCondLst>
                                        </p:cTn>
                                        <p:tgtEl>
                                          <p:spTgt spid="46083"/>
                                        </p:tgtEl>
                                        <p:attrNameLst>
                                          <p:attrName>ppt_x</p:attrName>
                                        </p:attrNameLst>
                                      </p:cBhvr>
                                    </p:anim>
                                    <p:anim from="0" to="-1.0" calcmode="lin" valueType="num">
                                      <p:cBhvr additive="base">
                                        <p:cTn id="8" dur="200" decel="50000" autoRev="1" fill="hold">
                                          <p:stCondLst>
                                            <p:cond delay="600"/>
                                          </p:stCondLst>
                                        </p:cTn>
                                        <p:tgtEl>
                                          <p:spTgt spid="46083"/>
                                        </p:tgtEl>
                                        <p:attrNameLst>
                                          <p:attrName>xshear</p:attrName>
                                        </p:attrNameLst>
                                      </p:cBhvr>
                                    </p:anim>
                                    <p:animScale>
                                      <p:cBhvr additive="base">
                                        <p:cTn id="9" dur="200" decel="100000" autoRev="1" fill="hold">
                                          <p:stCondLst>
                                            <p:cond delay="600"/>
                                          </p:stCondLst>
                                        </p:cTn>
                                        <p:tgtEl>
                                          <p:spTgt spid="46083"/>
                                        </p:tgtEl>
                                      </p:cBhvr>
                                      <p:from x="100000" y="100000"/>
                                      <p:to x="80000" y="100000"/>
                                    </p:animScale>
                                    <p:anim by="(#ppt_h/3+#ppt_w*0.1)" calcmode="lin" valueType="num">
                                      <p:cBhvr additive="sum">
                                        <p:cTn id="10" dur="200" decel="100000" autoRev="1" fill="hold">
                                          <p:stCondLst>
                                            <p:cond delay="600"/>
                                          </p:stCondLst>
                                        </p:cTn>
                                        <p:tgtEl>
                                          <p:spTgt spid="46083"/>
                                        </p:tgtEl>
                                        <p:attrNameLst>
                                          <p:attrName>ppt_x</p:attrName>
                                        </p:attrNameLst>
                                      </p:cBhvr>
                                    </p:anim>
                                  </p:childTnLst>
                                </p:cTn>
                              </p:par>
                            </p:childTnLst>
                          </p:cTn>
                        </p:par>
                      </p:childTnLst>
                    </p:cTn>
                  </p:par>
                  <p:par>
                    <p:cTn id="11" fill="hold" nodeType="clickPar">
                      <p:stCondLst>
                        <p:cond delay="indefinite"/>
                      </p:stCondLst>
                      <p:childTnLst>
                        <p:par>
                          <p:cTn id="12" fill="hold" nodeType="afterGroup">
                            <p:stCondLst>
                              <p:cond delay="0"/>
                            </p:stCondLst>
                            <p:childTnLst>
                              <p:par>
                                <p:cTn id="13" presetID="52" presetClass="entr" presetSubtype="0" dur="1000" fill="hold" grpId="1" nodeType="clickEffect">
                                  <p:stCondLst>
                                    <p:cond delay="0"/>
                                  </p:stCondLst>
                                  <p:childTnLst>
                                    <p:set>
                                      <p:cBhvr additive="base">
                                        <p:cTn id="14" dur="1" fill="hold">
                                          <p:stCondLst>
                                            <p:cond delay="0"/>
                                          </p:stCondLst>
                                        </p:cTn>
                                        <p:tgtEl>
                                          <p:spTgt spid="46086"/>
                                        </p:tgtEl>
                                        <p:attrNameLst>
                                          <p:attrName>style.visibility</p:attrName>
                                        </p:attrNameLst>
                                      </p:cBhvr>
                                      <p:to>
                                        <p:strVal val="visible"/>
                                      </p:to>
                                    </p:set>
                                    <p:animScale>
                                      <p:cBhvr additive="base">
                                        <p:cTn id="15" dur="1000" decel="50000" fill="hold">
                                          <p:stCondLst>
                                            <p:cond delay="0"/>
                                          </p:stCondLst>
                                        </p:cTn>
                                        <p:tgtEl>
                                          <p:spTgt spid="46086"/>
                                        </p:tgtEl>
                                      </p:cBhvr>
                                      <p:from x="250000" y="250000"/>
                                      <p:to x="100000" y="100000"/>
                                    </p:animScale>
                                    <p:animMotion origin="layout" path="M -0.46736 0.92887 C -0.37517 0.88508 -0.02552 0.75279 0.0908 0.66613 C 0.20747 0.57948 0.21649 0.50394 0.23177 0.40825 C 0.24705 0.31256 0.22118 0.15964 0.18264 0.09152 C 0.1441 0.02341 0.03802 0 0 0" ptsTypes="">
                                      <p:cBhvr additive="base">
                                        <p:cTn id="16" dur="1000" decel="50000" fill="hold">
                                          <p:stCondLst>
                                            <p:cond delay="0"/>
                                          </p:stCondLst>
                                        </p:cTn>
                                        <p:tgtEl>
                                          <p:spTgt spid="46086"/>
                                        </p:tgtEl>
                                        <p:attrNameLst>
                                          <p:attrName>ppt_x</p:attrName>
                                          <p:attrName>ppt_y</p:attrName>
                                        </p:attrNameLst>
                                      </p:cBhvr>
                                    </p:animMotion>
                                    <p:animEffect transition="in" filter="fade">
                                      <p:cBhvr additive="base">
                                        <p:cTn id="17" dur="1000"/>
                                        <p:tgtEl>
                                          <p:spTgt spid="46086"/>
                                        </p:tgtEl>
                                      </p:cBhvr>
                                    </p:animEffect>
                                  </p:childTnLst>
                                </p:cTn>
                              </p:par>
                              <p:par>
                                <p:cTn id="18" presetID="52" presetClass="entr" presetSubtype="0" dur="1000" fill="hold" nodeType="withEffect">
                                  <p:stCondLst>
                                    <p:cond delay="0"/>
                                  </p:stCondLst>
                                  <p:childTnLst>
                                    <p:set>
                                      <p:cBhvr additive="base">
                                        <p:cTn id="19" dur="1" fill="hold">
                                          <p:stCondLst>
                                            <p:cond delay="0"/>
                                          </p:stCondLst>
                                        </p:cTn>
                                        <p:tgtEl>
                                          <p:spTgt spid="46085"/>
                                        </p:tgtEl>
                                        <p:attrNameLst>
                                          <p:attrName>style.visibility</p:attrName>
                                        </p:attrNameLst>
                                      </p:cBhvr>
                                      <p:to>
                                        <p:strVal val="visible"/>
                                      </p:to>
                                    </p:set>
                                    <p:animScale>
                                      <p:cBhvr additive="base">
                                        <p:cTn id="20" dur="1000" decel="50000" fill="hold">
                                          <p:stCondLst>
                                            <p:cond delay="0"/>
                                          </p:stCondLst>
                                        </p:cTn>
                                        <p:tgtEl>
                                          <p:spTgt spid="46085"/>
                                        </p:tgtEl>
                                      </p:cBhvr>
                                      <p:from x="250000" y="250000"/>
                                      <p:to x="100000" y="100000"/>
                                    </p:animScale>
                                    <p:animMotion origin="layout" path="M -0.46736 0.92887 C -0.37517 0.88508 -0.02552 0.75279 0.0908 0.66613 C 0.20747 0.57948 0.21649 0.50394 0.23177 0.40825 C 0.24705 0.31256 0.22118 0.15964 0.18264 0.09152 C 0.1441 0.02341 0.03802 0 0 0" ptsTypes="">
                                      <p:cBhvr additive="base">
                                        <p:cTn id="21" dur="1000" decel="50000" fill="hold">
                                          <p:stCondLst>
                                            <p:cond delay="0"/>
                                          </p:stCondLst>
                                        </p:cTn>
                                        <p:tgtEl>
                                          <p:spTgt spid="46085"/>
                                        </p:tgtEl>
                                        <p:attrNameLst>
                                          <p:attrName>ppt_x</p:attrName>
                                          <p:attrName>ppt_y</p:attrName>
                                        </p:attrNameLst>
                                      </p:cBhvr>
                                    </p:animMotion>
                                    <p:animEffect transition="in" filter="fade">
                                      <p:cBhvr additive="base">
                                        <p:cTn id="22" dur="1000"/>
                                        <p:tgtEl>
                                          <p:spTgt spid="46085"/>
                                        </p:tgtEl>
                                      </p:cBhvr>
                                    </p:animEffect>
                                  </p:childTnLst>
                                </p:cTn>
                              </p:par>
                            </p:childTnLst>
                          </p:cTn>
                        </p:par>
                      </p:childTnLst>
                    </p:cTn>
                  </p:par>
                  <p:par>
                    <p:cTn id="23" fill="hold" nodeType="clickPar">
                      <p:stCondLst>
                        <p:cond delay="indefinite"/>
                      </p:stCondLst>
                      <p:childTnLst>
                        <p:par>
                          <p:cTn id="24" fill="hold" nodeType="afterGroup">
                            <p:stCondLst>
                              <p:cond delay="0"/>
                            </p:stCondLst>
                            <p:childTnLst>
                              <p:par>
                                <p:cTn id="25" presetID="27" presetClass="entr" presetSubtype="0" dur="80" fill="hold" grpId="0" nodeType="clickEffect">
                                  <p:stCondLst>
                                    <p:cond delay="0"/>
                                  </p:stCondLst>
                                  <p:iterate type="lt">
                                    <p:tmPct val="50000"/>
                                  </p:iterate>
                                  <p:childTnLst>
                                    <p:set>
                                      <p:cBhvr additive="base">
                                        <p:cTn id="26" dur="1" fill="hold">
                                          <p:stCondLst>
                                            <p:cond delay="0"/>
                                          </p:stCondLst>
                                        </p:cTn>
                                        <p:tgtEl>
                                          <p:spTgt spid="46084"/>
                                        </p:tgtEl>
                                        <p:attrNameLst>
                                          <p:attrName>style.visibility</p:attrName>
                                        </p:attrNameLst>
                                      </p:cBhvr>
                                      <p:to>
                                        <p:strVal val="visible"/>
                                      </p:to>
                                    </p:set>
                                    <p:anim calcmode="discrete" valueType="clr">
                                      <p:cBhvr additive="base">
                                        <p:cTn id="27" dur="80"/>
                                        <p:tgtEl>
                                          <p:spTgt spid="46084"/>
                                        </p:tgtEl>
                                        <p:attrNameLst>
                                          <p:attrName>style.color</p:attrName>
                                        </p:attrNameLst>
                                      </p:cBhvr>
                                      <p:tavLst>
                                        <p:tav tm="0">
                                          <p:val>
                                            <p:strVal val="#c0504d [5]"/>
                                          </p:val>
                                        </p:tav>
                                        <p:tav tm="50000">
                                          <p:val>
                                            <p:strVal val="#0000ff [6]"/>
                                          </p:val>
                                        </p:tav>
                                      </p:tavLst>
                                    </p:anim>
                                    <p:anim calcmode="discrete" valueType="clr">
                                      <p:cBhvr additive="base">
                                        <p:cTn id="28" dur="80"/>
                                        <p:tgtEl>
                                          <p:spTgt spid="46084"/>
                                        </p:tgtEl>
                                        <p:attrNameLst>
                                          <p:attrName>fillcolor</p:attrName>
                                        </p:attrNameLst>
                                      </p:cBhvr>
                                      <p:tavLst>
                                        <p:tav tm="0">
                                          <p:val>
                                            <p:strVal val="#c0504d [5]"/>
                                          </p:val>
                                        </p:tav>
                                        <p:tav tm="50000">
                                          <p:val>
                                            <p:strVal val="#0000ff [6]"/>
                                          </p:val>
                                        </p:tav>
                                      </p:tavLst>
                                    </p:anim>
                                    <p:set>
                                      <p:cBhvr additive="base">
                                        <p:cTn id="29" dur="80"/>
                                        <p:tgtEl>
                                          <p:spTgt spid="46084"/>
                                        </p:tgtEl>
                                        <p:attrNameLst>
                                          <p:attrName>fill.type</p:attrName>
                                        </p:attrNameLst>
                                      </p:cBhvr>
                                      <p:to>
                                        <p:strVal val="soli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6084" grpId="0"/>
      <p:bldP spid="46086" grpId="1"/>
    </p:bld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47106" name="TextBox 16"/>
          <p:cNvSpPr/>
          <p:nvPr/>
        </p:nvSpPr>
        <p:spPr>
          <a:xfrm>
            <a:off x="384175" y="1557338"/>
            <a:ext cx="8509000" cy="1735138"/>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marL="0" lvl="0" indent="0">
              <a:lnSpc>
                <a:spcPct val="150000"/>
              </a:lnSpc>
            </a:pPr>
            <a:r>
              <a:rPr sz="2400" b="1">
                <a:latin typeface="宋体" pitchFamily="2" charset="-122"/>
              </a:rPr>
              <a:t>1．</a:t>
            </a:r>
            <a:r>
              <a:rPr sz="2400" b="1">
                <a:solidFill>
                  <a:srgbClr val="FF0000"/>
                </a:solidFill>
                <a:latin typeface="宋体" pitchFamily="2" charset="-122"/>
              </a:rPr>
              <a:t>(·</a:t>
            </a:r>
            <a:r>
              <a:rPr sz="2400" b="1">
                <a:solidFill>
                  <a:srgbClr val="FF0000"/>
                </a:solidFill>
                <a:latin typeface="隶书" pitchFamily="49" charset="-122"/>
                <a:ea typeface="隶书" pitchFamily="49" charset="-122"/>
              </a:rPr>
              <a:t>天津文综</a:t>
            </a:r>
            <a:r>
              <a:rPr sz="2400" b="1">
                <a:solidFill>
                  <a:srgbClr val="FF0000"/>
                </a:solidFill>
                <a:latin typeface="宋体" pitchFamily="2" charset="-122"/>
              </a:rPr>
              <a:t>)</a:t>
            </a:r>
            <a:r>
              <a:rPr sz="2400" b="1">
                <a:latin typeface="宋体" pitchFamily="2" charset="-122"/>
              </a:rPr>
              <a:t>读</a:t>
            </a:r>
            <a:r>
              <a:rPr lang="en-US" altLang="en-US" sz="2400" b="1">
                <a:latin typeface="宋体" pitchFamily="2" charset="-122"/>
              </a:rPr>
              <a:t>“某区域等高线地形图(单位：m)”。</a:t>
            </a:r>
            <a:endParaRPr lang="en-US" altLang="en-US" sz="2400" b="1">
              <a:latin typeface="宋体" pitchFamily="2" charset="-122"/>
            </a:endParaRPr>
          </a:p>
          <a:p>
            <a:pPr marL="457200" lvl="1" indent="0">
              <a:lnSpc>
                <a:spcPct val="150000"/>
              </a:lnSpc>
            </a:pPr>
            <a:r>
              <a:rPr sz="2400" b="1">
                <a:latin typeface="宋体" pitchFamily="2" charset="-122"/>
              </a:rPr>
              <a:t>依据因地制宜原则，图中所表示区域最适宜发展产业部门是					          (　　)</a:t>
            </a:r>
            <a:endParaRPr sz="2400">
              <a:latin typeface="宋体" pitchFamily="2" charset="-122"/>
            </a:endParaRPr>
          </a:p>
        </p:txBody>
      </p:sp>
      <p:sp>
        <p:nvSpPr>
          <p:cNvPr id="47107" name="矩形 17"/>
          <p:cNvSpPr/>
          <p:nvPr/>
        </p:nvSpPr>
        <p:spPr>
          <a:xfrm>
            <a:off x="1839912" y="642938"/>
            <a:ext cx="1708150" cy="639762"/>
          </a:xfrm>
          <a:prstGeom prst="rect">
            <a:avLst/>
          </a:prstGeom>
          <a:noFill/>
          <a:ln>
            <a:noFill/>
            <a:miter lim="800000"/>
          </a:ln>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marL="0" lvl="0" indent="0">
              <a:lnSpc>
                <a:spcPct val="150000"/>
              </a:lnSpc>
            </a:pPr>
            <a:r>
              <a:rPr sz="2400" b="1">
                <a:solidFill>
                  <a:srgbClr val="C00000"/>
                </a:solidFill>
                <a:latin typeface="宋体" pitchFamily="2" charset="-122"/>
              </a:rPr>
              <a:t>[考题印证]</a:t>
            </a:r>
            <a:endParaRPr sz="2400">
              <a:solidFill>
                <a:srgbClr val="C00000"/>
              </a:solidFill>
              <a:latin typeface="宋体" pitchFamily="2" charset="-122"/>
            </a:endParaRPr>
          </a:p>
        </p:txBody>
      </p:sp>
      <p:pic>
        <p:nvPicPr>
          <p:cNvPr id="47108" name="Picture 2" descr="\\Tc-栏目1\素材库\3D图\0025.jpg"/>
          <p:cNvPicPr/>
          <p:nvPr/>
        </p:nvPicPr>
        <p:blipFill>
          <a:blip r:embed="rId3"/>
          <a:stretch>
            <a:fillRect/>
          </a:stretch>
        </p:blipFill>
        <p:spPr>
          <a:xfrm>
            <a:off x="1241425" y="857250"/>
            <a:ext cx="632051" cy="670002"/>
          </a:xfrm>
          <a:prstGeom prst="rect">
            <a:avLst/>
          </a:prstGeom>
          <a:noFill/>
          <a:ln>
            <a:noFill/>
            <a:miter lim="800000"/>
          </a:ln>
        </p:spPr>
      </p:pic>
      <p:pic>
        <p:nvPicPr>
          <p:cNvPr id="47109" name="Picture 2" descr="14R15-5.TIF"/>
          <p:cNvPicPr/>
          <p:nvPr/>
        </p:nvPicPr>
        <p:blipFill>
          <a:blip r:embed="rId4"/>
          <a:stretch>
            <a:fillRect/>
          </a:stretch>
        </p:blipFill>
        <p:spPr>
          <a:xfrm>
            <a:off x="2098675" y="3214688"/>
            <a:ext cx="3634493" cy="2529500"/>
          </a:xfrm>
          <a:prstGeom prst="rect">
            <a:avLst/>
          </a:prstGeom>
          <a:noFill/>
          <a:ln>
            <a:noFill/>
            <a:miter lim="800000"/>
          </a:ln>
        </p:spPr>
      </p:pic>
      <p:sp>
        <p:nvSpPr>
          <p:cNvPr id="47110" name="TextBox 47109"/>
          <p:cNvSpPr txBox="1"/>
          <p:nvPr/>
        </p:nvSpPr>
        <p:spPr>
          <a:xfrm>
            <a:off x="8064000" y="6498000"/>
            <a:ext cx="720000" cy="10800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Pr>
              <a:defRPr sz="1005"/>
            </a:pPr>
            <a:r>
              <a:t>第2页</a:t>
            </a:r>
          </a:p>
        </p:txBody>
      </p:sp>
      <p:sp>
        <p:nvSpPr>
          <p:cNvPr id="47111" name="TextBox 47110"/>
          <p:cNvSpPr txBox="1"/>
          <p:nvPr/>
        </p:nvSpPr>
        <p:spPr>
          <a:xfrm>
            <a:off x="8064000" y="6498000"/>
            <a:ext cx="720000" cy="10800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Pr>
              <a:defRPr sz="1005"/>
            </a:pPr>
            <a:r>
              <a:t>第2页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5" presetClass="entr" presetSubtype="0" dur="1000" fill="hold" grpId="0" nodeType="clickEffect">
                                  <p:stCondLst>
                                    <p:cond delay="0"/>
                                  </p:stCondLst>
                                  <p:childTnLst>
                                    <p:set>
                                      <p:cBhvr additive="base">
                                        <p:cTn id="6" dur="1" fill="hold">
                                          <p:stCondLst>
                                            <p:cond delay="0"/>
                                          </p:stCondLst>
                                        </p:cTn>
                                        <p:tgtEl>
                                          <p:spTgt spid="47106"/>
                                        </p:tgtEl>
                                        <p:attrNameLst>
                                          <p:attrName>style.visibility</p:attrName>
                                        </p:attrNameLst>
                                      </p:cBhvr>
                                      <p:to>
                                        <p:strVal val="visible"/>
                                      </p:to>
                                    </p:set>
                                    <p:anim calcmode="lin" valueType="num">
                                      <p:cBhvr additive="base">
                                        <p:cTn id="7" dur="500" decel="50000" fill="hold">
                                          <p:stCondLst>
                                            <p:cond delay="0"/>
                                          </p:stCondLst>
                                        </p:cTn>
                                        <p:tgtEl>
                                          <p:spTgt spid="47106"/>
                                        </p:tgtEl>
                                        <p:attrNameLst>
                                          <p:attrName>style.rotation</p:attrName>
                                        </p:attrNameLst>
                                      </p:cBhvr>
                                      <p:tavLst>
                                        <p:tav tm="0">
                                          <p:val>
                                            <p:fltVal val="-90"/>
                                          </p:val>
                                        </p:tav>
                                        <p:tav tm="100000">
                                          <p:val>
                                            <p:fltVal val="0"/>
                                          </p:val>
                                        </p:tav>
                                      </p:tavLst>
                                    </p:anim>
                                    <p:anim calcmode="lin" valueType="num">
                                      <p:cBhvr additive="base">
                                        <p:cTn id="8" dur="500" decel="50000" fill="hold">
                                          <p:stCondLst>
                                            <p:cond delay="0"/>
                                          </p:stCondLst>
                                        </p:cTn>
                                        <p:tgtEl>
                                          <p:spTgt spid="47106"/>
                                        </p:tgtEl>
                                        <p:attrNameLst>
                                          <p:attrName>ppt_w</p:attrName>
                                        </p:attrNameLst>
                                      </p:cBhvr>
                                      <p:tavLst>
                                        <p:tav tm="0">
                                          <p:val>
                                            <p:strVal val="#ppt_w"/>
                                          </p:val>
                                        </p:tav>
                                        <p:tav tm="100000">
                                          <p:val>
                                            <p:strVal val="#ppt_w*.05"/>
                                          </p:val>
                                        </p:tav>
                                      </p:tavLst>
                                    </p:anim>
                                    <p:anim calcmode="lin" valueType="num">
                                      <p:cBhvr additive="base">
                                        <p:cTn id="9" dur="500" accel="50000" fill="hold">
                                          <p:stCondLst>
                                            <p:cond delay="500"/>
                                          </p:stCondLst>
                                        </p:cTn>
                                        <p:tgtEl>
                                          <p:spTgt spid="47106"/>
                                        </p:tgtEl>
                                        <p:attrNameLst>
                                          <p:attrName>ppt_w</p:attrName>
                                        </p:attrNameLst>
                                      </p:cBhvr>
                                      <p:tavLst>
                                        <p:tav tm="0">
                                          <p:val>
                                            <p:strVal val="#ppt_w*.05"/>
                                          </p:val>
                                        </p:tav>
                                        <p:tav tm="100000">
                                          <p:val>
                                            <p:strVal val="#ppt_w"/>
                                          </p:val>
                                        </p:tav>
                                      </p:tavLst>
                                    </p:anim>
                                    <p:anim calcmode="lin" valueType="num">
                                      <p:cBhvr additive="base">
                                        <p:cTn id="10" dur="1000" fill="hold"/>
                                        <p:tgtEl>
                                          <p:spTgt spid="47106"/>
                                        </p:tgtEl>
                                        <p:attrNameLst>
                                          <p:attrName>ppt_h</p:attrName>
                                        </p:attrNameLst>
                                      </p:cBhvr>
                                      <p:tavLst>
                                        <p:tav tm="0">
                                          <p:val>
                                            <p:strVal val="#ppt_h"/>
                                          </p:val>
                                        </p:tav>
                                        <p:tav tm="100000">
                                          <p:val>
                                            <p:strVal val="#ppt_h"/>
                                          </p:val>
                                        </p:tav>
                                      </p:tavLst>
                                    </p:anim>
                                    <p:anim calcmode="lin" valueType="num">
                                      <p:cBhvr additive="base">
                                        <p:cTn id="11" dur="500" decel="50000" fill="hold">
                                          <p:stCondLst>
                                            <p:cond delay="0"/>
                                          </p:stCondLst>
                                        </p:cTn>
                                        <p:tgtEl>
                                          <p:spTgt spid="47106"/>
                                        </p:tgtEl>
                                        <p:attrNameLst>
                                          <p:attrName>ppt_x</p:attrName>
                                        </p:attrNameLst>
                                      </p:cBhvr>
                                      <p:tavLst>
                                        <p:tav tm="0">
                                          <p:val>
                                            <p:strVal val="#ppt_x+.4"/>
                                          </p:val>
                                        </p:tav>
                                        <p:tav tm="100000">
                                          <p:val>
                                            <p:strVal val="#ppt_x"/>
                                          </p:val>
                                        </p:tav>
                                      </p:tavLst>
                                    </p:anim>
                                    <p:anim calcmode="lin" valueType="num">
                                      <p:cBhvr additive="base">
                                        <p:cTn id="12" dur="500" decel="50000" fill="hold">
                                          <p:stCondLst>
                                            <p:cond delay="0"/>
                                          </p:stCondLst>
                                        </p:cTn>
                                        <p:tgtEl>
                                          <p:spTgt spid="47106"/>
                                        </p:tgtEl>
                                        <p:attrNameLst>
                                          <p:attrName>ppt_y</p:attrName>
                                        </p:attrNameLst>
                                      </p:cBhvr>
                                      <p:tavLst>
                                        <p:tav tm="0">
                                          <p:val>
                                            <p:strVal val="#ppt_y-.2"/>
                                          </p:val>
                                        </p:tav>
                                        <p:tav tm="100000">
                                          <p:val>
                                            <p:strVal val="#ppt_y+.1"/>
                                          </p:val>
                                        </p:tav>
                                      </p:tavLst>
                                    </p:anim>
                                    <p:anim calcmode="lin" valueType="num">
                                      <p:cBhvr additive="base">
                                        <p:cTn id="13" dur="500" accel="50000" fill="hold">
                                          <p:stCondLst>
                                            <p:cond delay="500"/>
                                          </p:stCondLst>
                                        </p:cTn>
                                        <p:tgtEl>
                                          <p:spTgt spid="47106"/>
                                        </p:tgtEl>
                                        <p:attrNameLst>
                                          <p:attrName>ppt_y</p:attrName>
                                        </p:attrNameLst>
                                      </p:cBhvr>
                                      <p:tavLst>
                                        <p:tav tm="0">
                                          <p:val>
                                            <p:strVal val="#ppt_y+.1"/>
                                          </p:val>
                                        </p:tav>
                                        <p:tav tm="100000">
                                          <p:val>
                                            <p:strVal val="#ppt_y"/>
                                          </p:val>
                                        </p:tav>
                                      </p:tavLst>
                                    </p:anim>
                                    <p:animEffect transition="in" filter="fade">
                                      <p:cBhvr additive="base">
                                        <p:cTn id="14" dur="1000" decel="50000">
                                          <p:stCondLst>
                                            <p:cond delay="0"/>
                                          </p:stCondLst>
                                        </p:cTn>
                                        <p:tgtEl>
                                          <p:spTgt spid="47106"/>
                                        </p:tgtEl>
                                      </p:cBhvr>
                                    </p:animEffect>
                                  </p:childTnLst>
                                </p:cTn>
                              </p:par>
                            </p:childTnLst>
                          </p:cTn>
                        </p:par>
                      </p:childTnLst>
                    </p:cTn>
                  </p:par>
                  <p:par>
                    <p:cTn id="15" fill="hold" nodeType="clickPar">
                      <p:stCondLst>
                        <p:cond delay="indefinite"/>
                      </p:stCondLst>
                      <p:childTnLst>
                        <p:par>
                          <p:cTn id="16" fill="hold" nodeType="afterGroup">
                            <p:stCondLst>
                              <p:cond delay="0"/>
                            </p:stCondLst>
                            <p:childTnLst>
                              <p:par>
                                <p:cTn id="17" presetID="13" presetClass="entr" presetSubtype="16" dur="2000" fill="hold" nodeType="clickEffect">
                                  <p:stCondLst>
                                    <p:cond delay="0"/>
                                  </p:stCondLst>
                                  <p:childTnLst>
                                    <p:set>
                                      <p:cBhvr additive="base">
                                        <p:cTn id="18" dur="1" fill="hold">
                                          <p:stCondLst>
                                            <p:cond delay="0"/>
                                          </p:stCondLst>
                                        </p:cTn>
                                        <p:tgtEl>
                                          <p:spTgt spid="47109"/>
                                        </p:tgtEl>
                                        <p:attrNameLst>
                                          <p:attrName>style.visibility</p:attrName>
                                        </p:attrNameLst>
                                      </p:cBhvr>
                                      <p:to>
                                        <p:strVal val="visible"/>
                                      </p:to>
                                    </p:set>
                                    <p:animEffect transition="in" filter="plus(in)">
                                      <p:cBhvr additive="base">
                                        <p:cTn id="19" dur="2000"/>
                                        <p:tgtEl>
                                          <p:spTgt spid="4710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7106" grpId="0"/>
    </p:bld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48130" name="TextBox 3"/>
          <p:cNvSpPr/>
          <p:nvPr/>
        </p:nvSpPr>
        <p:spPr>
          <a:xfrm>
            <a:off x="571500" y="1214438"/>
            <a:ext cx="8001000" cy="3970338"/>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marL="0" lvl="0" indent="0">
              <a:lnSpc>
                <a:spcPct val="150000"/>
              </a:lnSpc>
            </a:pPr>
            <a:r>
              <a:rPr sz="2400" b="1">
                <a:latin typeface="宋体" pitchFamily="2" charset="-122"/>
              </a:rPr>
              <a:t>A．水产品养殖　　　　　	B．棉花种植</a:t>
            </a:r>
            <a:endParaRPr sz="2400">
              <a:latin typeface="宋体" pitchFamily="2" charset="-122"/>
            </a:endParaRPr>
          </a:p>
          <a:p>
            <a:pPr marL="0" lvl="0" indent="0">
              <a:lnSpc>
                <a:spcPct val="150000"/>
              </a:lnSpc>
            </a:pPr>
            <a:r>
              <a:rPr sz="2400" b="1">
                <a:latin typeface="宋体" pitchFamily="2" charset="-122"/>
              </a:rPr>
              <a:t>C．林产品加工</a:t>
            </a:r>
            <a:r>
              <a:rPr lang="en-US" altLang="en-US" sz="2400" b="1">
                <a:latin typeface="宋体" pitchFamily="2" charset="-122"/>
              </a:rPr>
              <a:t>  		D．水力发电</a:t>
            </a:r>
            <a:endParaRPr sz="2400">
              <a:latin typeface="宋体" pitchFamily="2" charset="-122"/>
            </a:endParaRPr>
          </a:p>
          <a:p>
            <a:pPr marL="0" lvl="0" indent="0">
              <a:lnSpc>
                <a:spcPct val="150000"/>
              </a:lnSpc>
            </a:pPr>
            <a:r>
              <a:rPr sz="2400" b="1">
                <a:solidFill>
                  <a:srgbClr val="009900"/>
                </a:solidFill>
                <a:latin typeface="宋体" pitchFamily="2" charset="-122"/>
              </a:rPr>
              <a:t>命题立意：本题主要考察区域经济发展，并考察考生从图中获取信息和解读信息能力，难度中档。</a:t>
            </a:r>
            <a:endParaRPr sz="2400">
              <a:solidFill>
                <a:srgbClr val="009900"/>
              </a:solidFill>
              <a:latin typeface="宋体" pitchFamily="2" charset="-122"/>
            </a:endParaRPr>
          </a:p>
          <a:p>
            <a:pPr marL="0" lvl="0" indent="0">
              <a:lnSpc>
                <a:spcPct val="150000"/>
              </a:lnSpc>
            </a:pPr>
            <a:r>
              <a:rPr sz="2400" b="1">
                <a:solidFill>
                  <a:srgbClr val="7030A0"/>
                </a:solidFill>
                <a:latin typeface="宋体" pitchFamily="2" charset="-122"/>
              </a:rPr>
              <a:t>解析：读图可知，该区域林地分布面积较广，森林资源丰富，最适宜发展林产品加工业</a:t>
            </a:r>
            <a:r>
              <a:rPr sz="2400" b="1">
                <a:latin typeface="宋体" pitchFamily="2" charset="-122"/>
              </a:rPr>
              <a:t>。</a:t>
            </a:r>
            <a:endParaRPr sz="2400">
              <a:latin typeface="宋体" pitchFamily="2" charset="-122"/>
            </a:endParaRPr>
          </a:p>
          <a:p>
            <a:pPr marL="0" lvl="0" indent="0">
              <a:lnSpc>
                <a:spcPct val="150000"/>
              </a:lnSpc>
            </a:pPr>
            <a:r>
              <a:rPr sz="2400" b="1">
                <a:solidFill>
                  <a:srgbClr val="FF0000"/>
                </a:solidFill>
                <a:latin typeface="宋体" pitchFamily="2" charset="-122"/>
              </a:rPr>
              <a:t>答案：C</a:t>
            </a:r>
            <a:endParaRPr sz="2400">
              <a:solidFill>
                <a:srgbClr val="FF0000"/>
              </a:solidFill>
              <a:latin typeface="宋体" pitchFamily="2" charset="-122"/>
            </a:endParaRPr>
          </a:p>
        </p:txBody>
      </p:sp>
      <p:sp>
        <p:nvSpPr>
          <p:cNvPr id="48131" name="TextBox 48130"/>
          <p:cNvSpPr txBox="1"/>
          <p:nvPr/>
        </p:nvSpPr>
        <p:spPr>
          <a:xfrm>
            <a:off x="8064000" y="6498000"/>
            <a:ext cx="720000" cy="10800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Pr>
              <a:defRPr sz="1005"/>
            </a:pPr>
            <a:r>
              <a:t>第3页</a:t>
            </a:r>
          </a:p>
        </p:txBody>
      </p:sp>
      <p:sp>
        <p:nvSpPr>
          <p:cNvPr id="48132" name="TextBox 48131"/>
          <p:cNvSpPr txBox="1"/>
          <p:nvPr/>
        </p:nvSpPr>
        <p:spPr>
          <a:xfrm>
            <a:off x="8064000" y="6498000"/>
            <a:ext cx="720000" cy="10800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Pr>
              <a:defRPr sz="1005"/>
            </a:pPr>
            <a:r>
              <a:t>第3页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34" presetClass="entr" presetSubtype="0" dur="200" fill="hold" nodeType="clickEffect">
                                  <p:stCondLst>
                                    <p:cond delay="0"/>
                                  </p:stCondLst>
                                  <p:childTnLst>
                                    <p:set>
                                      <p:cBhvr additive="base">
                                        <p:cTn id="6" dur="1" fill="hold">
                                          <p:stCondLst>
                                            <p:cond delay="0"/>
                                          </p:stCondLst>
                                        </p:cTn>
                                        <p:tgtEl>
                                          <p:spTgt spid="48130">
                                            <p:txEl>
                                              <p:pRg st="2" end="2"/>
                                            </p:txEl>
                                          </p:spTgt>
                                        </p:tgtEl>
                                        <p:attrNameLst>
                                          <p:attrName>style.visibility</p:attrName>
                                        </p:attrNameLst>
                                      </p:cBhvr>
                                      <p:to>
                                        <p:strVal val="visible"/>
                                      </p:to>
                                    </p:set>
                                    <p:anim from="(-#ppt_w/2)" to="(#ppt_x)" calcmode="lin" valueType="num">
                                      <p:cBhvr additive="base">
                                        <p:cTn id="7" dur="600" fill="hold">
                                          <p:stCondLst>
                                            <p:cond delay="0"/>
                                          </p:stCondLst>
                                        </p:cTn>
                                        <p:tgtEl>
                                          <p:spTgt spid="48130">
                                            <p:txEl>
                                              <p:pRg st="2" end="2"/>
                                            </p:txEl>
                                          </p:spTgt>
                                        </p:tgtEl>
                                        <p:attrNameLst>
                                          <p:attrName>ppt_x</p:attrName>
                                        </p:attrNameLst>
                                      </p:cBhvr>
                                    </p:anim>
                                    <p:anim from="0" to="-1.0" calcmode="lin" valueType="num">
                                      <p:cBhvr additive="base">
                                        <p:cTn id="8" dur="200" decel="50000" autoRev="1" fill="hold">
                                          <p:stCondLst>
                                            <p:cond delay="600"/>
                                          </p:stCondLst>
                                        </p:cTn>
                                        <p:tgtEl>
                                          <p:spTgt spid="48130">
                                            <p:txEl>
                                              <p:pRg st="2" end="2"/>
                                            </p:txEl>
                                          </p:spTgt>
                                        </p:tgtEl>
                                        <p:attrNameLst>
                                          <p:attrName>xshear</p:attrName>
                                        </p:attrNameLst>
                                      </p:cBhvr>
                                    </p:anim>
                                    <p:animScale>
                                      <p:cBhvr additive="base">
                                        <p:cTn id="9" dur="200" decel="100000" autoRev="1" fill="hold">
                                          <p:stCondLst>
                                            <p:cond delay="600"/>
                                          </p:stCondLst>
                                        </p:cTn>
                                        <p:tgtEl>
                                          <p:spTgt spid="48130">
                                            <p:txEl>
                                              <p:pRg st="2" end="2"/>
                                            </p:txEl>
                                          </p:spTgt>
                                        </p:tgtEl>
                                      </p:cBhvr>
                                      <p:from x="100000" y="100000"/>
                                      <p:to x="80000" y="100000"/>
                                    </p:animScale>
                                    <p:anim by="(#ppt_h/3+#ppt_w*0.1)" calcmode="lin" valueType="num">
                                      <p:cBhvr additive="sum">
                                        <p:cTn id="10" dur="200" decel="100000" autoRev="1" fill="hold">
                                          <p:stCondLst>
                                            <p:cond delay="600"/>
                                          </p:stCondLst>
                                        </p:cTn>
                                        <p:tgtEl>
                                          <p:spTgt spid="48130">
                                            <p:txEl>
                                              <p:pRg st="2" end="2"/>
                                            </p:txEl>
                                          </p:spTgt>
                                        </p:tgtEl>
                                        <p:attrNameLst>
                                          <p:attrName>ppt_x</p:attrName>
                                        </p:attrNameLst>
                                      </p:cBhvr>
                                    </p:anim>
                                  </p:childTnLst>
                                </p:cTn>
                              </p:par>
                            </p:childTnLst>
                          </p:cTn>
                        </p:par>
                      </p:childTnLst>
                    </p:cTn>
                  </p:par>
                  <p:par>
                    <p:cTn id="11" fill="hold" nodeType="clickPar">
                      <p:stCondLst>
                        <p:cond delay="indefinite"/>
                      </p:stCondLst>
                      <p:childTnLst>
                        <p:par>
                          <p:cTn id="12" fill="hold" nodeType="afterGroup">
                            <p:stCondLst>
                              <p:cond delay="0"/>
                            </p:stCondLst>
                            <p:childTnLst>
                              <p:par>
                                <p:cTn id="13" presetID="2" presetClass="entr" presetSubtype="4" dur="500" fill="hold" nodeType="clickEffect">
                                  <p:stCondLst>
                                    <p:cond delay="0"/>
                                  </p:stCondLst>
                                  <p:childTnLst>
                                    <p:set>
                                      <p:cBhvr additive="base">
                                        <p:cTn id="14" dur="1" fill="hold">
                                          <p:stCondLst>
                                            <p:cond delay="0"/>
                                          </p:stCondLst>
                                        </p:cTn>
                                        <p:tgtEl>
                                          <p:spTgt spid="48130">
                                            <p:txEl>
                                              <p:pRg st="3" end="3"/>
                                            </p:txEl>
                                          </p:spTgt>
                                        </p:tgtEl>
                                        <p:attrNameLst>
                                          <p:attrName>style.visibility</p:attrName>
                                        </p:attrNameLst>
                                      </p:cBhvr>
                                      <p:to>
                                        <p:strVal val="visible"/>
                                      </p:to>
                                    </p:set>
                                    <p:anim calcmode="lin" valueType="num">
                                      <p:cBhvr additive="base">
                                        <p:cTn id="15" dur="500" fill="hold"/>
                                        <p:tgtEl>
                                          <p:spTgt spid="48130">
                                            <p:txEl>
                                              <p:pRg st="3" end="3"/>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48130">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7" fill="hold" nodeType="clickPar">
                      <p:stCondLst>
                        <p:cond delay="indefinite"/>
                      </p:stCondLst>
                      <p:childTnLst>
                        <p:par>
                          <p:cTn id="18" fill="hold" nodeType="afterGroup">
                            <p:stCondLst>
                              <p:cond delay="0"/>
                            </p:stCondLst>
                            <p:childTnLst>
                              <p:par>
                                <p:cTn id="19" presetID="52" presetClass="entr" presetSubtype="0" dur="1000" fill="hold" nodeType="clickEffect">
                                  <p:stCondLst>
                                    <p:cond delay="0"/>
                                  </p:stCondLst>
                                  <p:childTnLst>
                                    <p:set>
                                      <p:cBhvr additive="base">
                                        <p:cTn id="20" dur="1" fill="hold">
                                          <p:stCondLst>
                                            <p:cond delay="0"/>
                                          </p:stCondLst>
                                        </p:cTn>
                                        <p:tgtEl>
                                          <p:spTgt spid="48130">
                                            <p:txEl>
                                              <p:pRg st="4" end="4"/>
                                            </p:txEl>
                                          </p:spTgt>
                                        </p:tgtEl>
                                        <p:attrNameLst>
                                          <p:attrName>style.visibility</p:attrName>
                                        </p:attrNameLst>
                                      </p:cBhvr>
                                      <p:to>
                                        <p:strVal val="visible"/>
                                      </p:to>
                                    </p:set>
                                    <p:animScale>
                                      <p:cBhvr additive="base">
                                        <p:cTn id="21" dur="1000" decel="50000" fill="hold">
                                          <p:stCondLst>
                                            <p:cond delay="0"/>
                                          </p:stCondLst>
                                        </p:cTn>
                                        <p:tgtEl>
                                          <p:spTgt spid="48130">
                                            <p:txEl>
                                              <p:pRg st="4" end="4"/>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 0 0" ptsTypes="">
                                      <p:cBhvr additive="base">
                                        <p:cTn id="22" dur="1000" decel="50000" fill="hold">
                                          <p:stCondLst>
                                            <p:cond delay="0"/>
                                          </p:stCondLst>
                                        </p:cTn>
                                        <p:tgtEl>
                                          <p:spTgt spid="48130">
                                            <p:txEl>
                                              <p:pRg st="4" end="4"/>
                                            </p:txEl>
                                          </p:spTgt>
                                        </p:tgtEl>
                                        <p:attrNameLst>
                                          <p:attrName>ppt_x</p:attrName>
                                          <p:attrName>ppt_y</p:attrName>
                                        </p:attrNameLst>
                                      </p:cBhvr>
                                    </p:animMotion>
                                    <p:animEffect transition="in" filter="fade">
                                      <p:cBhvr additive="base">
                                        <p:cTn id="23" dur="1000"/>
                                        <p:tgtEl>
                                          <p:spTgt spid="48130">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50178" name="TextBox 2"/>
          <p:cNvSpPr/>
          <p:nvPr/>
        </p:nvSpPr>
        <p:spPr>
          <a:xfrm>
            <a:off x="357188" y="833438"/>
            <a:ext cx="8429625" cy="968375"/>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marL="0" lvl="0" indent="0">
              <a:lnSpc>
                <a:spcPct val="120000"/>
              </a:lnSpc>
            </a:pPr>
            <a:r>
              <a:rPr sz="2400" b="1">
                <a:solidFill>
                  <a:srgbClr val="008000"/>
                </a:solidFill>
                <a:latin typeface="宋体" pitchFamily="2" charset="-122"/>
              </a:rPr>
              <a:t>    (·</a:t>
            </a:r>
            <a:r>
              <a:rPr sz="2400" b="1">
                <a:solidFill>
                  <a:srgbClr val="008000"/>
                </a:solidFill>
                <a:latin typeface="隶书" pitchFamily="49" charset="-122"/>
                <a:ea typeface="隶书" pitchFamily="49" charset="-122"/>
              </a:rPr>
              <a:t>海南高考</a:t>
            </a:r>
            <a:r>
              <a:rPr sz="2400" b="1">
                <a:solidFill>
                  <a:srgbClr val="008000"/>
                </a:solidFill>
                <a:latin typeface="宋体" pitchFamily="2" charset="-122"/>
              </a:rPr>
              <a:t>)</a:t>
            </a:r>
            <a:r>
              <a:rPr sz="2400" b="1">
                <a:latin typeface="宋体" pitchFamily="2" charset="-122"/>
              </a:rPr>
              <a:t>下图中甲地出产小枣因核小肉厚、含糖量高而成为优质红枣品种。据此完毕2～4题。</a:t>
            </a:r>
            <a:endParaRPr sz="2400">
              <a:latin typeface="宋体" pitchFamily="2" charset="-122"/>
            </a:endParaRPr>
          </a:p>
        </p:txBody>
      </p:sp>
      <p:sp>
        <p:nvSpPr>
          <p:cNvPr id="50179" name="TextBox 3"/>
          <p:cNvSpPr/>
          <p:nvPr/>
        </p:nvSpPr>
        <p:spPr>
          <a:xfrm>
            <a:off x="642938" y="4429125"/>
            <a:ext cx="7929562" cy="1533525"/>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marL="0" lvl="0" indent="0">
              <a:lnSpc>
                <a:spcPct val="130000"/>
              </a:lnSpc>
            </a:pPr>
            <a:r>
              <a:rPr sz="2400" b="1">
                <a:latin typeface="宋体" pitchFamily="2" charset="-122"/>
              </a:rPr>
              <a:t>2．甲地因地制宜种植该品种枣树，主要是由于其 (　　)</a:t>
            </a:r>
            <a:endParaRPr sz="2400">
              <a:latin typeface="宋体" pitchFamily="2" charset="-122"/>
            </a:endParaRPr>
          </a:p>
          <a:p>
            <a:pPr marL="457200" lvl="1" indent="0">
              <a:lnSpc>
                <a:spcPct val="130000"/>
              </a:lnSpc>
            </a:pPr>
            <a:r>
              <a:rPr sz="2400" b="1">
                <a:latin typeface="宋体" pitchFamily="2" charset="-122"/>
              </a:rPr>
              <a:t>A．耐旱  		B．耐涝</a:t>
            </a:r>
            <a:endParaRPr sz="2400">
              <a:latin typeface="宋体" pitchFamily="2" charset="-122"/>
            </a:endParaRPr>
          </a:p>
          <a:p>
            <a:pPr marL="457200" lvl="1" indent="0">
              <a:lnSpc>
                <a:spcPct val="130000"/>
              </a:lnSpc>
            </a:pPr>
            <a:r>
              <a:rPr sz="2400" b="1">
                <a:latin typeface="宋体" pitchFamily="2" charset="-122"/>
              </a:rPr>
              <a:t>C．抗病虫害</a:t>
            </a:r>
            <a:r>
              <a:rPr lang="en-US" altLang="en-US" sz="2400" b="1">
                <a:latin typeface="宋体" pitchFamily="2" charset="-122"/>
              </a:rPr>
              <a:t>  		D．占耕地少</a:t>
            </a:r>
            <a:endParaRPr sz="2400">
              <a:latin typeface="宋体" pitchFamily="2" charset="-122"/>
            </a:endParaRPr>
          </a:p>
        </p:txBody>
      </p:sp>
      <p:pic>
        <p:nvPicPr>
          <p:cNvPr id="50180" name="Picture 2" descr="14R15-6.TIF"/>
          <p:cNvPicPr/>
          <p:nvPr/>
        </p:nvPicPr>
        <p:blipFill>
          <a:blip r:embed="rId3"/>
          <a:stretch>
            <a:fillRect/>
          </a:stretch>
        </p:blipFill>
        <p:spPr>
          <a:xfrm>
            <a:off x="2214562" y="1785938"/>
            <a:ext cx="3221918" cy="2402191"/>
          </a:xfrm>
          <a:prstGeom prst="rect">
            <a:avLst/>
          </a:prstGeom>
          <a:noFill/>
          <a:ln>
            <a:noFill/>
            <a:miter lim="800000"/>
          </a:ln>
        </p:spPr>
      </p:pic>
      <p:sp>
        <p:nvSpPr>
          <p:cNvPr id="50181" name="TextBox 50180"/>
          <p:cNvSpPr txBox="1"/>
          <p:nvPr/>
        </p:nvSpPr>
        <p:spPr>
          <a:xfrm>
            <a:off x="8064000" y="6498000"/>
            <a:ext cx="720000" cy="10800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Pr>
              <a:defRPr sz="1005"/>
            </a:pPr>
            <a:r>
              <a:t>第4页</a:t>
            </a:r>
          </a:p>
        </p:txBody>
      </p:sp>
      <p:sp>
        <p:nvSpPr>
          <p:cNvPr id="50182" name="TextBox 50181"/>
          <p:cNvSpPr txBox="1"/>
          <p:nvPr/>
        </p:nvSpPr>
        <p:spPr>
          <a:xfrm>
            <a:off x="8064000" y="6498000"/>
            <a:ext cx="720000" cy="10800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Pr>
              <a:defRPr sz="1005"/>
            </a:pPr>
            <a:r>
              <a:t>第4页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34" presetClass="entr" presetSubtype="0" dur="200" fill="hold" nodeType="clickEffect">
                                  <p:stCondLst>
                                    <p:cond delay="0"/>
                                  </p:stCondLst>
                                  <p:childTnLst>
                                    <p:set>
                                      <p:cBhvr additive="base">
                                        <p:cTn id="6" dur="1" fill="hold">
                                          <p:stCondLst>
                                            <p:cond delay="0"/>
                                          </p:stCondLst>
                                        </p:cTn>
                                        <p:tgtEl>
                                          <p:spTgt spid="50180"/>
                                        </p:tgtEl>
                                        <p:attrNameLst>
                                          <p:attrName>style.visibility</p:attrName>
                                        </p:attrNameLst>
                                      </p:cBhvr>
                                      <p:to>
                                        <p:strVal val="visible"/>
                                      </p:to>
                                    </p:set>
                                    <p:anim from="(-#ppt_w/2)" to="(#ppt_x)" calcmode="lin" valueType="num">
                                      <p:cBhvr additive="base">
                                        <p:cTn id="7" dur="600" fill="hold">
                                          <p:stCondLst>
                                            <p:cond delay="0"/>
                                          </p:stCondLst>
                                        </p:cTn>
                                        <p:tgtEl>
                                          <p:spTgt spid="50180"/>
                                        </p:tgtEl>
                                        <p:attrNameLst>
                                          <p:attrName>ppt_x</p:attrName>
                                        </p:attrNameLst>
                                      </p:cBhvr>
                                    </p:anim>
                                    <p:anim from="0" to="-1.0" calcmode="lin" valueType="num">
                                      <p:cBhvr additive="base">
                                        <p:cTn id="8" dur="200" decel="50000" autoRev="1" fill="hold">
                                          <p:stCondLst>
                                            <p:cond delay="600"/>
                                          </p:stCondLst>
                                        </p:cTn>
                                        <p:tgtEl>
                                          <p:spTgt spid="50180"/>
                                        </p:tgtEl>
                                        <p:attrNameLst>
                                          <p:attrName>xshear</p:attrName>
                                        </p:attrNameLst>
                                      </p:cBhvr>
                                    </p:anim>
                                    <p:animScale>
                                      <p:cBhvr additive="base">
                                        <p:cTn id="9" dur="200" decel="100000" autoRev="1" fill="hold">
                                          <p:stCondLst>
                                            <p:cond delay="600"/>
                                          </p:stCondLst>
                                        </p:cTn>
                                        <p:tgtEl>
                                          <p:spTgt spid="50180"/>
                                        </p:tgtEl>
                                      </p:cBhvr>
                                      <p:from x="100000" y="100000"/>
                                      <p:to x="80000" y="100000"/>
                                    </p:animScale>
                                    <p:anim by="(#ppt_h/3+#ppt_w*0.1)" calcmode="lin" valueType="num">
                                      <p:cBhvr additive="sum">
                                        <p:cTn id="10" dur="200" decel="100000" autoRev="1" fill="hold">
                                          <p:stCondLst>
                                            <p:cond delay="600"/>
                                          </p:stCondLst>
                                        </p:cTn>
                                        <p:tgtEl>
                                          <p:spTgt spid="50180"/>
                                        </p:tgtEl>
                                        <p:attrNameLst>
                                          <p:attrName>ppt_x</p:attrName>
                                        </p:attrNameLst>
                                      </p:cBhvr>
                                    </p:anim>
                                  </p:childTnLst>
                                </p:cTn>
                              </p:par>
                            </p:childTnLst>
                          </p:cTn>
                        </p:par>
                      </p:childTnLst>
                    </p:cTn>
                  </p:par>
                  <p:par>
                    <p:cTn id="11" fill="hold" nodeType="clickPar">
                      <p:stCondLst>
                        <p:cond delay="indefinite"/>
                      </p:stCondLst>
                      <p:childTnLst>
                        <p:par>
                          <p:cTn id="12" fill="hold" nodeType="afterGroup">
                            <p:stCondLst>
                              <p:cond delay="0"/>
                            </p:stCondLst>
                            <p:childTnLst>
                              <p:par>
                                <p:cTn id="13" presetID="41" presetClass="entr" presetSubtype="0" dur="500" fill="hold" nodeType="clickEffect">
                                  <p:stCondLst>
                                    <p:cond delay="0"/>
                                  </p:stCondLst>
                                  <p:iterate type="lt">
                                    <p:tmPct val="10000"/>
                                  </p:iterate>
                                  <p:childTnLst>
                                    <p:set>
                                      <p:cBhvr additive="base">
                                        <p:cTn id="14" dur="1" fill="hold">
                                          <p:stCondLst>
                                            <p:cond delay="0"/>
                                          </p:stCondLst>
                                        </p:cTn>
                                        <p:tgtEl>
                                          <p:spTgt spid="50179">
                                            <p:txEl>
                                              <p:pRg st="0" end="0"/>
                                            </p:txEl>
                                          </p:spTgt>
                                        </p:tgtEl>
                                        <p:attrNameLst>
                                          <p:attrName>style.visibility</p:attrName>
                                        </p:attrNameLst>
                                      </p:cBhvr>
                                      <p:to>
                                        <p:strVal val="visible"/>
                                      </p:to>
                                    </p:set>
                                    <p:anim calcmode="lin" valueType="num">
                                      <p:cBhvr additive="base">
                                        <p:cTn id="15" dur="500" fill="hold"/>
                                        <p:tgtEl>
                                          <p:spTgt spid="50179">
                                            <p:txEl>
                                              <p:pRg st="0" end="0"/>
                                            </p:txEl>
                                          </p:spTgt>
                                        </p:tgtEl>
                                        <p:attrNameLst>
                                          <p:attrName>ppt_x</p:attrName>
                                        </p:attrNameLst>
                                      </p:cBhvr>
                                      <p:tavLst>
                                        <p:tav tm="0">
                                          <p:val>
                                            <p:strVal val="#ppt_x"/>
                                          </p:val>
                                        </p:tav>
                                        <p:tav tm="50000">
                                          <p:val>
                                            <p:strVal val="#ppt_x+.1"/>
                                          </p:val>
                                        </p:tav>
                                        <p:tav tm="100000">
                                          <p:val>
                                            <p:strVal val="#ppt_x"/>
                                          </p:val>
                                        </p:tav>
                                      </p:tavLst>
                                    </p:anim>
                                    <p:anim calcmode="lin" valueType="num">
                                      <p:cBhvr additive="base">
                                        <p:cTn id="16" dur="500" fill="hold"/>
                                        <p:tgtEl>
                                          <p:spTgt spid="50179">
                                            <p:txEl>
                                              <p:pRg st="0" end="0"/>
                                            </p:txEl>
                                          </p:spTgt>
                                        </p:tgtEl>
                                        <p:attrNameLst>
                                          <p:attrName>ppt_y</p:attrName>
                                        </p:attrNameLst>
                                      </p:cBhvr>
                                      <p:tavLst>
                                        <p:tav tm="0">
                                          <p:val>
                                            <p:strVal val="#ppt_y"/>
                                          </p:val>
                                        </p:tav>
                                        <p:tav tm="100000">
                                          <p:val>
                                            <p:strVal val="#ppt_y"/>
                                          </p:val>
                                        </p:tav>
                                      </p:tavLst>
                                    </p:anim>
                                    <p:anim calcmode="lin" valueType="num">
                                      <p:cBhvr additive="base">
                                        <p:cTn id="17" dur="500" fill="hold"/>
                                        <p:tgtEl>
                                          <p:spTgt spid="50179">
                                            <p:txEl>
                                              <p:pRg st="0" end="0"/>
                                            </p:txEl>
                                          </p:spTgt>
                                        </p:tgtEl>
                                        <p:attrNameLst>
                                          <p:attrName>ppt_h</p:attrName>
                                        </p:attrNameLst>
                                      </p:cBhvr>
                                      <p:tavLst>
                                        <p:tav tm="0">
                                          <p:val>
                                            <p:strVal val="#ppt_h/10"/>
                                          </p:val>
                                        </p:tav>
                                        <p:tav tm="50000">
                                          <p:val>
                                            <p:strVal val="#ppt_h+.01"/>
                                          </p:val>
                                        </p:tav>
                                        <p:tav tm="100000">
                                          <p:val>
                                            <p:strVal val="#ppt_h"/>
                                          </p:val>
                                        </p:tav>
                                      </p:tavLst>
                                    </p:anim>
                                    <p:anim calcmode="lin" valueType="num">
                                      <p:cBhvr additive="base">
                                        <p:cTn id="18" dur="500" fill="hold"/>
                                        <p:tgtEl>
                                          <p:spTgt spid="50179">
                                            <p:txEl>
                                              <p:pRg st="0" end="0"/>
                                            </p:txEl>
                                          </p:spTgt>
                                        </p:tgtEl>
                                        <p:attrNameLst>
                                          <p:attrName>ppt_w</p:attrName>
                                        </p:attrNameLst>
                                      </p:cBhvr>
                                      <p:tavLst>
                                        <p:tav tm="0">
                                          <p:val>
                                            <p:strVal val="#ppt_w/10"/>
                                          </p:val>
                                        </p:tav>
                                        <p:tav tm="50000">
                                          <p:val>
                                            <p:strVal val="#ppt_w+.01"/>
                                          </p:val>
                                        </p:tav>
                                        <p:tav tm="100000">
                                          <p:val>
                                            <p:strVal val="#ppt_w"/>
                                          </p:val>
                                        </p:tav>
                                      </p:tavLst>
                                    </p:anim>
                                    <p:animEffect transition="in" filter="fade">
                                      <p:cBhvr additive="base">
                                        <p:cTn id="19" dur="500" tmFilter="0,0; .5, 1; 1, 1"/>
                                        <p:tgtEl>
                                          <p:spTgt spid="50179">
                                            <p:txEl>
                                              <p:pRg st="0" end="0"/>
                                            </p:txEl>
                                          </p:spTgt>
                                        </p:tgtEl>
                                      </p:cBhvr>
                                    </p:animEffect>
                                  </p:childTnLst>
                                </p:cTn>
                              </p:par>
                            </p:childTnLst>
                          </p:cTn>
                        </p:par>
                      </p:childTnLst>
                    </p:cTn>
                  </p:par>
                  <p:par>
                    <p:cTn id="20" fill="hold" nodeType="clickPar">
                      <p:stCondLst>
                        <p:cond delay="indefinite"/>
                      </p:stCondLst>
                      <p:childTnLst>
                        <p:par>
                          <p:cTn id="21" fill="hold" nodeType="afterGroup">
                            <p:stCondLst>
                              <p:cond delay="0"/>
                            </p:stCondLst>
                            <p:childTnLst>
                              <p:par>
                                <p:cTn id="22" presetID="37" presetClass="entr" presetSubtype="0" dur="1000" fill="hold" nodeType="clickEffect">
                                  <p:stCondLst>
                                    <p:cond delay="0"/>
                                  </p:stCondLst>
                                  <p:childTnLst>
                                    <p:set>
                                      <p:cBhvr additive="base">
                                        <p:cTn id="23" dur="1" fill="hold">
                                          <p:stCondLst>
                                            <p:cond delay="0"/>
                                          </p:stCondLst>
                                        </p:cTn>
                                        <p:tgtEl>
                                          <p:spTgt spid="50179">
                                            <p:txEl>
                                              <p:pRg st="1" end="1"/>
                                            </p:txEl>
                                          </p:spTgt>
                                        </p:tgtEl>
                                        <p:attrNameLst>
                                          <p:attrName>style.visibility</p:attrName>
                                        </p:attrNameLst>
                                      </p:cBhvr>
                                      <p:to>
                                        <p:strVal val="visible"/>
                                      </p:to>
                                    </p:set>
                                    <p:animEffect transition="in" filter="fade">
                                      <p:cBhvr additive="base">
                                        <p:cTn id="24" dur="1000"/>
                                        <p:tgtEl>
                                          <p:spTgt spid="50179">
                                            <p:txEl>
                                              <p:pRg st="1" end="1"/>
                                            </p:txEl>
                                          </p:spTgt>
                                        </p:tgtEl>
                                      </p:cBhvr>
                                    </p:animEffect>
                                    <p:anim calcmode="lin" valueType="num">
                                      <p:cBhvr additive="base">
                                        <p:cTn id="25" dur="1000" fill="hold"/>
                                        <p:tgtEl>
                                          <p:spTgt spid="50179">
                                            <p:txEl>
                                              <p:pRg st="1" end="1"/>
                                            </p:txEl>
                                          </p:spTgt>
                                        </p:tgtEl>
                                        <p:attrNameLst>
                                          <p:attrName>ppt_x</p:attrName>
                                        </p:attrNameLst>
                                      </p:cBhvr>
                                      <p:tavLst>
                                        <p:tav tm="0">
                                          <p:val>
                                            <p:strVal val="#ppt_x"/>
                                          </p:val>
                                        </p:tav>
                                        <p:tav tm="100000">
                                          <p:val>
                                            <p:strVal val="#ppt_x"/>
                                          </p:val>
                                        </p:tav>
                                      </p:tavLst>
                                    </p:anim>
                                    <p:anim calcmode="lin" valueType="num">
                                      <p:cBhvr additive="base">
                                        <p:cTn id="26" dur="900" decel="100000" fill="hold"/>
                                        <p:tgtEl>
                                          <p:spTgt spid="50179">
                                            <p:txEl>
                                              <p:pRg st="1" end="1"/>
                                            </p:txEl>
                                          </p:spTgt>
                                        </p:tgtEl>
                                        <p:attrNameLst>
                                          <p:attrName>ppt_y</p:attrName>
                                        </p:attrNameLst>
                                      </p:cBhvr>
                                      <p:tavLst>
                                        <p:tav tm="0">
                                          <p:val>
                                            <p:strVal val="#ppt_y+1"/>
                                          </p:val>
                                        </p:tav>
                                        <p:tav tm="100000">
                                          <p:val>
                                            <p:strVal val="#ppt_y-.03"/>
                                          </p:val>
                                        </p:tav>
                                      </p:tavLst>
                                    </p:anim>
                                    <p:anim calcmode="lin" valueType="num">
                                      <p:cBhvr additive="base">
                                        <p:cTn id="27" dur="100" accel="100000" fill="hold">
                                          <p:stCondLst>
                                            <p:cond delay="900"/>
                                          </p:stCondLst>
                                        </p:cTn>
                                        <p:tgtEl>
                                          <p:spTgt spid="50179">
                                            <p:txEl>
                                              <p:pRg st="1" end="1"/>
                                            </p:txEl>
                                          </p:spTgt>
                                        </p:tgtEl>
                                        <p:attrNameLst>
                                          <p:attrName>ppt_y</p:attrName>
                                        </p:attrNameLst>
                                      </p:cBhvr>
                                      <p:tavLst>
                                        <p:tav tm="0">
                                          <p:val>
                                            <p:strVal val="#ppt_y-.03"/>
                                          </p:val>
                                        </p:tav>
                                        <p:tav tm="100000">
                                          <p:val>
                                            <p:strVal val="#ppt_y"/>
                                          </p:val>
                                        </p:tav>
                                      </p:tavLst>
                                    </p:anim>
                                  </p:childTnLst>
                                </p:cTn>
                              </p:par>
                              <p:par>
                                <p:cTn id="28" presetID="37" presetClass="entr" presetSubtype="0" dur="1000" fill="hold" nodeType="withEffect">
                                  <p:stCondLst>
                                    <p:cond delay="0"/>
                                  </p:stCondLst>
                                  <p:childTnLst>
                                    <p:set>
                                      <p:cBhvr additive="base">
                                        <p:cTn id="29" dur="1" fill="hold">
                                          <p:stCondLst>
                                            <p:cond delay="0"/>
                                          </p:stCondLst>
                                        </p:cTn>
                                        <p:tgtEl>
                                          <p:spTgt spid="50179">
                                            <p:txEl>
                                              <p:pRg st="2" end="2"/>
                                            </p:txEl>
                                          </p:spTgt>
                                        </p:tgtEl>
                                        <p:attrNameLst>
                                          <p:attrName>style.visibility</p:attrName>
                                        </p:attrNameLst>
                                      </p:cBhvr>
                                      <p:to>
                                        <p:strVal val="visible"/>
                                      </p:to>
                                    </p:set>
                                    <p:animEffect transition="in" filter="fade">
                                      <p:cBhvr additive="base">
                                        <p:cTn id="30" dur="1000"/>
                                        <p:tgtEl>
                                          <p:spTgt spid="50179">
                                            <p:txEl>
                                              <p:pRg st="2" end="2"/>
                                            </p:txEl>
                                          </p:spTgt>
                                        </p:tgtEl>
                                      </p:cBhvr>
                                    </p:animEffect>
                                    <p:anim calcmode="lin" valueType="num">
                                      <p:cBhvr additive="base">
                                        <p:cTn id="31" dur="1000" fill="hold"/>
                                        <p:tgtEl>
                                          <p:spTgt spid="50179">
                                            <p:txEl>
                                              <p:pRg st="2" end="2"/>
                                            </p:txEl>
                                          </p:spTgt>
                                        </p:tgtEl>
                                        <p:attrNameLst>
                                          <p:attrName>ppt_x</p:attrName>
                                        </p:attrNameLst>
                                      </p:cBhvr>
                                      <p:tavLst>
                                        <p:tav tm="0">
                                          <p:val>
                                            <p:strVal val="#ppt_x"/>
                                          </p:val>
                                        </p:tav>
                                        <p:tav tm="100000">
                                          <p:val>
                                            <p:strVal val="#ppt_x"/>
                                          </p:val>
                                        </p:tav>
                                      </p:tavLst>
                                    </p:anim>
                                    <p:anim calcmode="lin" valueType="num">
                                      <p:cBhvr additive="base">
                                        <p:cTn id="32" dur="900" decel="100000" fill="hold"/>
                                        <p:tgtEl>
                                          <p:spTgt spid="50179">
                                            <p:txEl>
                                              <p:pRg st="2" end="2"/>
                                            </p:txEl>
                                          </p:spTgt>
                                        </p:tgtEl>
                                        <p:attrNameLst>
                                          <p:attrName>ppt_y</p:attrName>
                                        </p:attrNameLst>
                                      </p:cBhvr>
                                      <p:tavLst>
                                        <p:tav tm="0">
                                          <p:val>
                                            <p:strVal val="#ppt_y+1"/>
                                          </p:val>
                                        </p:tav>
                                        <p:tav tm="100000">
                                          <p:val>
                                            <p:strVal val="#ppt_y-.03"/>
                                          </p:val>
                                        </p:tav>
                                      </p:tavLst>
                                    </p:anim>
                                    <p:anim calcmode="lin" valueType="num">
                                      <p:cBhvr additive="base">
                                        <p:cTn id="33" dur="100" accel="100000" fill="hold">
                                          <p:stCondLst>
                                            <p:cond delay="900"/>
                                          </p:stCondLst>
                                        </p:cTn>
                                        <p:tgtEl>
                                          <p:spTgt spid="50179">
                                            <p:txEl>
                                              <p:pRg st="2" end="2"/>
                                            </p:txEl>
                                          </p:spTgt>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51202" name="TextBox 2"/>
          <p:cNvSpPr/>
          <p:nvPr/>
        </p:nvSpPr>
        <p:spPr>
          <a:xfrm>
            <a:off x="428625" y="814388"/>
            <a:ext cx="8286750" cy="5264150"/>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marL="0" lvl="0" indent="0">
              <a:lnSpc>
                <a:spcPct val="140000"/>
              </a:lnSpc>
            </a:pPr>
            <a:r>
              <a:rPr sz="2400" b="1">
                <a:latin typeface="宋体" pitchFamily="2" charset="-122"/>
              </a:rPr>
              <a:t>3．对甲地枣树生长威胁最大自然灾害是	     (　　)</a:t>
            </a:r>
            <a:endParaRPr sz="2400">
              <a:latin typeface="宋体" pitchFamily="2" charset="-122"/>
            </a:endParaRPr>
          </a:p>
          <a:p>
            <a:pPr marL="457200" lvl="1" indent="0">
              <a:lnSpc>
                <a:spcPct val="140000"/>
              </a:lnSpc>
            </a:pPr>
            <a:r>
              <a:rPr sz="2400" b="1">
                <a:latin typeface="宋体" pitchFamily="2" charset="-122"/>
              </a:rPr>
              <a:t>A．干旱</a:t>
            </a:r>
            <a:r>
              <a:rPr lang="en-US" altLang="en-US" sz="2400" b="1">
                <a:latin typeface="宋体" pitchFamily="2" charset="-122"/>
              </a:rPr>
              <a:t>  		B．洪涝</a:t>
            </a:r>
            <a:endParaRPr sz="2400">
              <a:latin typeface="宋体" pitchFamily="2" charset="-122"/>
            </a:endParaRPr>
          </a:p>
          <a:p>
            <a:pPr marL="457200" lvl="1" indent="0">
              <a:lnSpc>
                <a:spcPct val="140000"/>
              </a:lnSpc>
            </a:pPr>
            <a:r>
              <a:rPr sz="2400" b="1">
                <a:latin typeface="宋体" pitchFamily="2" charset="-122"/>
              </a:rPr>
              <a:t>C．台风</a:t>
            </a:r>
            <a:r>
              <a:rPr lang="en-US" altLang="en-US" sz="2400" b="1">
                <a:latin typeface="宋体" pitchFamily="2" charset="-122"/>
              </a:rPr>
              <a:t>  		D．冻害</a:t>
            </a:r>
            <a:endParaRPr sz="2400">
              <a:latin typeface="宋体" pitchFamily="2" charset="-122"/>
            </a:endParaRPr>
          </a:p>
          <a:p>
            <a:pPr marL="0" lvl="0" indent="0">
              <a:lnSpc>
                <a:spcPct val="140000"/>
              </a:lnSpc>
            </a:pPr>
            <a:r>
              <a:rPr sz="2400" b="1">
                <a:latin typeface="宋体" pitchFamily="2" charset="-122"/>
              </a:rPr>
              <a:t>4．甲地小枣品质优良，主要是由于该地           (　　)</a:t>
            </a:r>
            <a:endParaRPr sz="2400">
              <a:latin typeface="宋体" pitchFamily="2" charset="-122"/>
            </a:endParaRPr>
          </a:p>
          <a:p>
            <a:pPr marL="457200" lvl="1" indent="0">
              <a:lnSpc>
                <a:spcPct val="140000"/>
              </a:lnSpc>
            </a:pPr>
            <a:r>
              <a:rPr sz="2400" b="1">
                <a:latin typeface="宋体" pitchFamily="2" charset="-122"/>
              </a:rPr>
              <a:t>A．光照强，气温日较差大</a:t>
            </a:r>
            <a:endParaRPr sz="2400">
              <a:latin typeface="宋体" pitchFamily="2" charset="-122"/>
            </a:endParaRPr>
          </a:p>
          <a:p>
            <a:pPr marL="457200" lvl="1" indent="0">
              <a:lnSpc>
                <a:spcPct val="140000"/>
              </a:lnSpc>
            </a:pPr>
            <a:r>
              <a:rPr sz="2400" b="1">
                <a:latin typeface="宋体" pitchFamily="2" charset="-122"/>
              </a:rPr>
              <a:t>B．气温日较差小，降水多</a:t>
            </a:r>
            <a:endParaRPr sz="2400">
              <a:latin typeface="宋体" pitchFamily="2" charset="-122"/>
            </a:endParaRPr>
          </a:p>
          <a:p>
            <a:pPr marL="457200" lvl="1" indent="0">
              <a:lnSpc>
                <a:spcPct val="140000"/>
              </a:lnSpc>
            </a:pPr>
            <a:r>
              <a:rPr sz="2400" b="1">
                <a:latin typeface="宋体" pitchFamily="2" charset="-122"/>
              </a:rPr>
              <a:t>C．降水少，地形平坦</a:t>
            </a:r>
            <a:endParaRPr sz="2400">
              <a:latin typeface="宋体" pitchFamily="2" charset="-122"/>
            </a:endParaRPr>
          </a:p>
          <a:p>
            <a:pPr marL="457200" lvl="1" indent="0">
              <a:lnSpc>
                <a:spcPct val="140000"/>
              </a:lnSpc>
            </a:pPr>
            <a:r>
              <a:rPr sz="2400" b="1">
                <a:latin typeface="宋体" pitchFamily="2" charset="-122"/>
              </a:rPr>
              <a:t>D．绿洲广布，土壤肥沃</a:t>
            </a:r>
            <a:endParaRPr sz="2400">
              <a:latin typeface="宋体" pitchFamily="2" charset="-122"/>
            </a:endParaRPr>
          </a:p>
          <a:p>
            <a:pPr marL="457200" lvl="1" indent="0">
              <a:lnSpc>
                <a:spcPct val="140000"/>
              </a:lnSpc>
            </a:pPr>
            <a:r>
              <a:rPr sz="2400" b="1">
                <a:solidFill>
                  <a:srgbClr val="C00000"/>
                </a:solidFill>
                <a:latin typeface="宋体" pitchFamily="2" charset="-122"/>
              </a:rPr>
              <a:t>命题立意：本题主要考察区域农业发展条件和评价以及等值线判读能力，难度中档。</a:t>
            </a:r>
            <a:endParaRPr sz="2400">
              <a:solidFill>
                <a:srgbClr val="C00000"/>
              </a:solidFill>
              <a:latin typeface="宋体" pitchFamily="2" charset="-122"/>
            </a:endParaRPr>
          </a:p>
        </p:txBody>
      </p:sp>
      <p:sp>
        <p:nvSpPr>
          <p:cNvPr id="51203" name="TextBox 51202"/>
          <p:cNvSpPr txBox="1"/>
          <p:nvPr/>
        </p:nvSpPr>
        <p:spPr>
          <a:xfrm>
            <a:off x="8064000" y="6498000"/>
            <a:ext cx="720000" cy="10800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Pr>
              <a:defRPr sz="1005"/>
            </a:pPr>
            <a:r>
              <a:t>第5页</a:t>
            </a:r>
          </a:p>
        </p:txBody>
      </p:sp>
      <p:sp>
        <p:nvSpPr>
          <p:cNvPr id="51204" name="TextBox 51203"/>
          <p:cNvSpPr txBox="1"/>
          <p:nvPr/>
        </p:nvSpPr>
        <p:spPr>
          <a:xfrm>
            <a:off x="8064000" y="6498000"/>
            <a:ext cx="720000" cy="10800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Pr>
              <a:defRPr sz="1005"/>
            </a:pPr>
            <a:r>
              <a:t>第5页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34" presetClass="entr" presetSubtype="0" dur="200" fill="hold" nodeType="clickEffect">
                                  <p:stCondLst>
                                    <p:cond delay="0"/>
                                  </p:stCondLst>
                                  <p:childTnLst>
                                    <p:set>
                                      <p:cBhvr additive="base">
                                        <p:cTn id="6" dur="1" fill="hold">
                                          <p:stCondLst>
                                            <p:cond delay="0"/>
                                          </p:stCondLst>
                                        </p:cTn>
                                        <p:tgtEl>
                                          <p:spTgt spid="51202">
                                            <p:txEl>
                                              <p:pRg st="1" end="1"/>
                                            </p:txEl>
                                          </p:spTgt>
                                        </p:tgtEl>
                                        <p:attrNameLst>
                                          <p:attrName>style.visibility</p:attrName>
                                        </p:attrNameLst>
                                      </p:cBhvr>
                                      <p:to>
                                        <p:strVal val="visible"/>
                                      </p:to>
                                    </p:set>
                                    <p:anim from="(-#ppt_w/2)" to="(#ppt_x)" calcmode="lin" valueType="num">
                                      <p:cBhvr additive="base">
                                        <p:cTn id="7" dur="600" fill="hold">
                                          <p:stCondLst>
                                            <p:cond delay="0"/>
                                          </p:stCondLst>
                                        </p:cTn>
                                        <p:tgtEl>
                                          <p:spTgt spid="51202">
                                            <p:txEl>
                                              <p:pRg st="1" end="1"/>
                                            </p:txEl>
                                          </p:spTgt>
                                        </p:tgtEl>
                                        <p:attrNameLst>
                                          <p:attrName>ppt_x</p:attrName>
                                        </p:attrNameLst>
                                      </p:cBhvr>
                                    </p:anim>
                                    <p:anim from="0" to="-1.0" calcmode="lin" valueType="num">
                                      <p:cBhvr additive="base">
                                        <p:cTn id="8" dur="200" decel="50000" autoRev="1" fill="hold">
                                          <p:stCondLst>
                                            <p:cond delay="600"/>
                                          </p:stCondLst>
                                        </p:cTn>
                                        <p:tgtEl>
                                          <p:spTgt spid="51202">
                                            <p:txEl>
                                              <p:pRg st="1" end="1"/>
                                            </p:txEl>
                                          </p:spTgt>
                                        </p:tgtEl>
                                        <p:attrNameLst>
                                          <p:attrName>xshear</p:attrName>
                                        </p:attrNameLst>
                                      </p:cBhvr>
                                    </p:anim>
                                    <p:animScale>
                                      <p:cBhvr additive="base">
                                        <p:cTn id="9" dur="200" decel="100000" autoRev="1" fill="hold">
                                          <p:stCondLst>
                                            <p:cond delay="600"/>
                                          </p:stCondLst>
                                        </p:cTn>
                                        <p:tgtEl>
                                          <p:spTgt spid="51202">
                                            <p:txEl>
                                              <p:pRg st="1" end="1"/>
                                            </p:txEl>
                                          </p:spTgt>
                                        </p:tgtEl>
                                      </p:cBhvr>
                                      <p:from x="100000" y="100000"/>
                                      <p:to x="80000" y="100000"/>
                                    </p:animScale>
                                    <p:anim by="(#ppt_h/3+#ppt_w*0.1)" calcmode="lin" valueType="num">
                                      <p:cBhvr additive="sum">
                                        <p:cTn id="10" dur="200" decel="100000" autoRev="1" fill="hold">
                                          <p:stCondLst>
                                            <p:cond delay="600"/>
                                          </p:stCondLst>
                                        </p:cTn>
                                        <p:tgtEl>
                                          <p:spTgt spid="51202">
                                            <p:txEl>
                                              <p:pRg st="1" end="1"/>
                                            </p:txEl>
                                          </p:spTgt>
                                        </p:tgtEl>
                                        <p:attrNameLst>
                                          <p:attrName>ppt_x</p:attrName>
                                        </p:attrNameLst>
                                      </p:cBhvr>
                                    </p:anim>
                                  </p:childTnLst>
                                </p:cTn>
                              </p:par>
                              <p:par>
                                <p:cTn id="11" presetID="34" presetClass="entr" presetSubtype="0" dur="200" fill="hold" nodeType="withEffect">
                                  <p:stCondLst>
                                    <p:cond delay="0"/>
                                  </p:stCondLst>
                                  <p:childTnLst>
                                    <p:set>
                                      <p:cBhvr additive="base">
                                        <p:cTn id="12" dur="1" fill="hold">
                                          <p:stCondLst>
                                            <p:cond delay="0"/>
                                          </p:stCondLst>
                                        </p:cTn>
                                        <p:tgtEl>
                                          <p:spTgt spid="51202">
                                            <p:txEl>
                                              <p:pRg st="2" end="2"/>
                                            </p:txEl>
                                          </p:spTgt>
                                        </p:tgtEl>
                                        <p:attrNameLst>
                                          <p:attrName>style.visibility</p:attrName>
                                        </p:attrNameLst>
                                      </p:cBhvr>
                                      <p:to>
                                        <p:strVal val="visible"/>
                                      </p:to>
                                    </p:set>
                                    <p:anim from="(-#ppt_w/2)" to="(#ppt_x)" calcmode="lin" valueType="num">
                                      <p:cBhvr additive="base">
                                        <p:cTn id="13" dur="600" fill="hold">
                                          <p:stCondLst>
                                            <p:cond delay="0"/>
                                          </p:stCondLst>
                                        </p:cTn>
                                        <p:tgtEl>
                                          <p:spTgt spid="51202">
                                            <p:txEl>
                                              <p:pRg st="2" end="2"/>
                                            </p:txEl>
                                          </p:spTgt>
                                        </p:tgtEl>
                                        <p:attrNameLst>
                                          <p:attrName>ppt_x</p:attrName>
                                        </p:attrNameLst>
                                      </p:cBhvr>
                                    </p:anim>
                                    <p:anim from="0" to="-1.0" calcmode="lin" valueType="num">
                                      <p:cBhvr additive="base">
                                        <p:cTn id="14" dur="200" decel="50000" autoRev="1" fill="hold">
                                          <p:stCondLst>
                                            <p:cond delay="600"/>
                                          </p:stCondLst>
                                        </p:cTn>
                                        <p:tgtEl>
                                          <p:spTgt spid="51202">
                                            <p:txEl>
                                              <p:pRg st="2" end="2"/>
                                            </p:txEl>
                                          </p:spTgt>
                                        </p:tgtEl>
                                        <p:attrNameLst>
                                          <p:attrName>xshear</p:attrName>
                                        </p:attrNameLst>
                                      </p:cBhvr>
                                    </p:anim>
                                    <p:animScale>
                                      <p:cBhvr additive="base">
                                        <p:cTn id="15" dur="200" decel="100000" autoRev="1" fill="hold">
                                          <p:stCondLst>
                                            <p:cond delay="600"/>
                                          </p:stCondLst>
                                        </p:cTn>
                                        <p:tgtEl>
                                          <p:spTgt spid="51202">
                                            <p:txEl>
                                              <p:pRg st="2" end="2"/>
                                            </p:txEl>
                                          </p:spTgt>
                                        </p:tgtEl>
                                      </p:cBhvr>
                                      <p:from x="100000" y="100000"/>
                                      <p:to x="80000" y="100000"/>
                                    </p:animScale>
                                    <p:anim by="(#ppt_h/3+#ppt_w*0.1)" calcmode="lin" valueType="num">
                                      <p:cBhvr additive="sum">
                                        <p:cTn id="16" dur="200" decel="100000" autoRev="1" fill="hold">
                                          <p:stCondLst>
                                            <p:cond delay="600"/>
                                          </p:stCondLst>
                                        </p:cTn>
                                        <p:tgtEl>
                                          <p:spTgt spid="51202">
                                            <p:txEl>
                                              <p:pRg st="2" end="2"/>
                                            </p:txEl>
                                          </p:spTgt>
                                        </p:tgtEl>
                                        <p:attrNameLst>
                                          <p:attrName>ppt_x</p:attrName>
                                        </p:attrNameLst>
                                      </p:cBhvr>
                                    </p:anim>
                                  </p:childTnLst>
                                </p:cTn>
                              </p:par>
                            </p:childTnLst>
                          </p:cTn>
                        </p:par>
                      </p:childTnLst>
                    </p:cTn>
                  </p:par>
                  <p:par>
                    <p:cTn id="17" fill="hold" nodeType="clickPar">
                      <p:stCondLst>
                        <p:cond delay="indefinite"/>
                      </p:stCondLst>
                      <p:childTnLst>
                        <p:par>
                          <p:cTn id="18" fill="hold" nodeType="afterGroup">
                            <p:stCondLst>
                              <p:cond delay="0"/>
                            </p:stCondLst>
                            <p:childTnLst>
                              <p:par>
                                <p:cTn id="19" presetID="2" presetClass="entr" presetSubtype="4" dur="500" fill="hold" nodeType="clickEffect">
                                  <p:stCondLst>
                                    <p:cond delay="0"/>
                                  </p:stCondLst>
                                  <p:childTnLst>
                                    <p:set>
                                      <p:cBhvr additive="base">
                                        <p:cTn id="20" dur="1" fill="hold">
                                          <p:stCondLst>
                                            <p:cond delay="0"/>
                                          </p:stCondLst>
                                        </p:cTn>
                                        <p:tgtEl>
                                          <p:spTgt spid="51202">
                                            <p:txEl>
                                              <p:pRg st="3" end="3"/>
                                            </p:txEl>
                                          </p:spTgt>
                                        </p:tgtEl>
                                        <p:attrNameLst>
                                          <p:attrName>style.visibility</p:attrName>
                                        </p:attrNameLst>
                                      </p:cBhvr>
                                      <p:to>
                                        <p:strVal val="visible"/>
                                      </p:to>
                                    </p:set>
                                    <p:anim calcmode="lin" valueType="num">
                                      <p:cBhvr additive="base">
                                        <p:cTn id="21" dur="500" fill="hold"/>
                                        <p:tgtEl>
                                          <p:spTgt spid="51202">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51202">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3" fill="hold" nodeType="clickPar">
                      <p:stCondLst>
                        <p:cond delay="indefinite"/>
                      </p:stCondLst>
                      <p:childTnLst>
                        <p:par>
                          <p:cTn id="24" fill="hold" nodeType="afterGroup">
                            <p:stCondLst>
                              <p:cond delay="0"/>
                            </p:stCondLst>
                            <p:childTnLst>
                              <p:par>
                                <p:cTn id="25" presetID="25" presetClass="entr" presetSubtype="0" dur="1000" fill="hold" nodeType="clickEffect">
                                  <p:stCondLst>
                                    <p:cond delay="0"/>
                                  </p:stCondLst>
                                  <p:childTnLst>
                                    <p:set>
                                      <p:cBhvr additive="base">
                                        <p:cTn id="26" dur="1" fill="hold">
                                          <p:stCondLst>
                                            <p:cond delay="0"/>
                                          </p:stCondLst>
                                        </p:cTn>
                                        <p:tgtEl>
                                          <p:spTgt spid="51202">
                                            <p:txEl>
                                              <p:pRg st="4" end="4"/>
                                            </p:txEl>
                                          </p:spTgt>
                                        </p:tgtEl>
                                        <p:attrNameLst>
                                          <p:attrName>style.visibility</p:attrName>
                                        </p:attrNameLst>
                                      </p:cBhvr>
                                      <p:to>
                                        <p:strVal val="visible"/>
                                      </p:to>
                                    </p:set>
                                    <p:anim calcmode="lin" valueType="num">
                                      <p:cBhvr additive="base">
                                        <p:cTn id="27" dur="500" decel="50000" fill="hold">
                                          <p:stCondLst>
                                            <p:cond delay="0"/>
                                          </p:stCondLst>
                                        </p:cTn>
                                        <p:tgtEl>
                                          <p:spTgt spid="51202">
                                            <p:txEl>
                                              <p:pRg st="4" end="4"/>
                                            </p:txEl>
                                          </p:spTgt>
                                        </p:tgtEl>
                                        <p:attrNameLst>
                                          <p:attrName>style.rotation</p:attrName>
                                        </p:attrNameLst>
                                      </p:cBhvr>
                                      <p:tavLst>
                                        <p:tav tm="0">
                                          <p:val>
                                            <p:fltVal val="-90"/>
                                          </p:val>
                                        </p:tav>
                                        <p:tav tm="100000">
                                          <p:val>
                                            <p:fltVal val="0"/>
                                          </p:val>
                                        </p:tav>
                                      </p:tavLst>
                                    </p:anim>
                                    <p:anim calcmode="lin" valueType="num">
                                      <p:cBhvr additive="base">
                                        <p:cTn id="28" dur="500" decel="50000" fill="hold">
                                          <p:stCondLst>
                                            <p:cond delay="0"/>
                                          </p:stCondLst>
                                        </p:cTn>
                                        <p:tgtEl>
                                          <p:spTgt spid="51202">
                                            <p:txEl>
                                              <p:pRg st="4" end="4"/>
                                            </p:txEl>
                                          </p:spTgt>
                                        </p:tgtEl>
                                        <p:attrNameLst>
                                          <p:attrName>ppt_w</p:attrName>
                                        </p:attrNameLst>
                                      </p:cBhvr>
                                      <p:tavLst>
                                        <p:tav tm="0">
                                          <p:val>
                                            <p:strVal val="#ppt_w"/>
                                          </p:val>
                                        </p:tav>
                                        <p:tav tm="100000">
                                          <p:val>
                                            <p:strVal val="#ppt_w*.05"/>
                                          </p:val>
                                        </p:tav>
                                      </p:tavLst>
                                    </p:anim>
                                    <p:anim calcmode="lin" valueType="num">
                                      <p:cBhvr additive="base">
                                        <p:cTn id="29" dur="500" accel="50000" fill="hold">
                                          <p:stCondLst>
                                            <p:cond delay="500"/>
                                          </p:stCondLst>
                                        </p:cTn>
                                        <p:tgtEl>
                                          <p:spTgt spid="51202">
                                            <p:txEl>
                                              <p:pRg st="4" end="4"/>
                                            </p:txEl>
                                          </p:spTgt>
                                        </p:tgtEl>
                                        <p:attrNameLst>
                                          <p:attrName>ppt_w</p:attrName>
                                        </p:attrNameLst>
                                      </p:cBhvr>
                                      <p:tavLst>
                                        <p:tav tm="0">
                                          <p:val>
                                            <p:strVal val="#ppt_w*.05"/>
                                          </p:val>
                                        </p:tav>
                                        <p:tav tm="100000">
                                          <p:val>
                                            <p:strVal val="#ppt_w"/>
                                          </p:val>
                                        </p:tav>
                                      </p:tavLst>
                                    </p:anim>
                                    <p:anim calcmode="lin" valueType="num">
                                      <p:cBhvr additive="base">
                                        <p:cTn id="30" dur="1000" fill="hold"/>
                                        <p:tgtEl>
                                          <p:spTgt spid="51202">
                                            <p:txEl>
                                              <p:pRg st="4" end="4"/>
                                            </p:txEl>
                                          </p:spTgt>
                                        </p:tgtEl>
                                        <p:attrNameLst>
                                          <p:attrName>ppt_h</p:attrName>
                                        </p:attrNameLst>
                                      </p:cBhvr>
                                      <p:tavLst>
                                        <p:tav tm="0">
                                          <p:val>
                                            <p:strVal val="#ppt_h"/>
                                          </p:val>
                                        </p:tav>
                                        <p:tav tm="100000">
                                          <p:val>
                                            <p:strVal val="#ppt_h"/>
                                          </p:val>
                                        </p:tav>
                                      </p:tavLst>
                                    </p:anim>
                                    <p:anim calcmode="lin" valueType="num">
                                      <p:cBhvr additive="base">
                                        <p:cTn id="31" dur="500" decel="50000" fill="hold">
                                          <p:stCondLst>
                                            <p:cond delay="0"/>
                                          </p:stCondLst>
                                        </p:cTn>
                                        <p:tgtEl>
                                          <p:spTgt spid="51202">
                                            <p:txEl>
                                              <p:pRg st="4" end="4"/>
                                            </p:txEl>
                                          </p:spTgt>
                                        </p:tgtEl>
                                        <p:attrNameLst>
                                          <p:attrName>ppt_x</p:attrName>
                                        </p:attrNameLst>
                                      </p:cBhvr>
                                      <p:tavLst>
                                        <p:tav tm="0">
                                          <p:val>
                                            <p:strVal val="#ppt_x+.4"/>
                                          </p:val>
                                        </p:tav>
                                        <p:tav tm="100000">
                                          <p:val>
                                            <p:strVal val="#ppt_x"/>
                                          </p:val>
                                        </p:tav>
                                      </p:tavLst>
                                    </p:anim>
                                    <p:anim calcmode="lin" valueType="num">
                                      <p:cBhvr additive="base">
                                        <p:cTn id="32" dur="500" decel="50000" fill="hold">
                                          <p:stCondLst>
                                            <p:cond delay="0"/>
                                          </p:stCondLst>
                                        </p:cTn>
                                        <p:tgtEl>
                                          <p:spTgt spid="51202">
                                            <p:txEl>
                                              <p:pRg st="4" end="4"/>
                                            </p:txEl>
                                          </p:spTgt>
                                        </p:tgtEl>
                                        <p:attrNameLst>
                                          <p:attrName>ppt_y</p:attrName>
                                        </p:attrNameLst>
                                      </p:cBhvr>
                                      <p:tavLst>
                                        <p:tav tm="0">
                                          <p:val>
                                            <p:strVal val="#ppt_y-.2"/>
                                          </p:val>
                                        </p:tav>
                                        <p:tav tm="100000">
                                          <p:val>
                                            <p:strVal val="#ppt_y+.1"/>
                                          </p:val>
                                        </p:tav>
                                      </p:tavLst>
                                    </p:anim>
                                    <p:anim calcmode="lin" valueType="num">
                                      <p:cBhvr additive="base">
                                        <p:cTn id="33" dur="500" accel="50000" fill="hold">
                                          <p:stCondLst>
                                            <p:cond delay="500"/>
                                          </p:stCondLst>
                                        </p:cTn>
                                        <p:tgtEl>
                                          <p:spTgt spid="51202">
                                            <p:txEl>
                                              <p:pRg st="4" end="4"/>
                                            </p:txEl>
                                          </p:spTgt>
                                        </p:tgtEl>
                                        <p:attrNameLst>
                                          <p:attrName>ppt_y</p:attrName>
                                        </p:attrNameLst>
                                      </p:cBhvr>
                                      <p:tavLst>
                                        <p:tav tm="0">
                                          <p:val>
                                            <p:strVal val="#ppt_y+.1"/>
                                          </p:val>
                                        </p:tav>
                                        <p:tav tm="100000">
                                          <p:val>
                                            <p:strVal val="#ppt_y"/>
                                          </p:val>
                                        </p:tav>
                                      </p:tavLst>
                                    </p:anim>
                                    <p:animEffect transition="in" filter="fade">
                                      <p:cBhvr additive="base">
                                        <p:cTn id="34" dur="1000" decel="50000">
                                          <p:stCondLst>
                                            <p:cond delay="0"/>
                                          </p:stCondLst>
                                        </p:cTn>
                                        <p:tgtEl>
                                          <p:spTgt spid="51202">
                                            <p:txEl>
                                              <p:pRg st="4" end="4"/>
                                            </p:txEl>
                                          </p:spTgt>
                                        </p:tgtEl>
                                      </p:cBhvr>
                                    </p:animEffect>
                                  </p:childTnLst>
                                </p:cTn>
                              </p:par>
                              <p:par>
                                <p:cTn id="35" presetID="25" presetClass="entr" presetSubtype="0" dur="1000" fill="hold" nodeType="withEffect">
                                  <p:stCondLst>
                                    <p:cond delay="0"/>
                                  </p:stCondLst>
                                  <p:childTnLst>
                                    <p:set>
                                      <p:cBhvr additive="base">
                                        <p:cTn id="36" dur="1" fill="hold">
                                          <p:stCondLst>
                                            <p:cond delay="0"/>
                                          </p:stCondLst>
                                        </p:cTn>
                                        <p:tgtEl>
                                          <p:spTgt spid="51202">
                                            <p:txEl>
                                              <p:pRg st="5" end="5"/>
                                            </p:txEl>
                                          </p:spTgt>
                                        </p:tgtEl>
                                        <p:attrNameLst>
                                          <p:attrName>style.visibility</p:attrName>
                                        </p:attrNameLst>
                                      </p:cBhvr>
                                      <p:to>
                                        <p:strVal val="visible"/>
                                      </p:to>
                                    </p:set>
                                    <p:anim calcmode="lin" valueType="num">
                                      <p:cBhvr additive="base">
                                        <p:cTn id="37" dur="500" decel="50000" fill="hold">
                                          <p:stCondLst>
                                            <p:cond delay="0"/>
                                          </p:stCondLst>
                                        </p:cTn>
                                        <p:tgtEl>
                                          <p:spTgt spid="51202">
                                            <p:txEl>
                                              <p:pRg st="5" end="5"/>
                                            </p:txEl>
                                          </p:spTgt>
                                        </p:tgtEl>
                                        <p:attrNameLst>
                                          <p:attrName>style.rotation</p:attrName>
                                        </p:attrNameLst>
                                      </p:cBhvr>
                                      <p:tavLst>
                                        <p:tav tm="0">
                                          <p:val>
                                            <p:fltVal val="-90"/>
                                          </p:val>
                                        </p:tav>
                                        <p:tav tm="100000">
                                          <p:val>
                                            <p:fltVal val="0"/>
                                          </p:val>
                                        </p:tav>
                                      </p:tavLst>
                                    </p:anim>
                                    <p:anim calcmode="lin" valueType="num">
                                      <p:cBhvr additive="base">
                                        <p:cTn id="38" dur="500" decel="50000" fill="hold">
                                          <p:stCondLst>
                                            <p:cond delay="0"/>
                                          </p:stCondLst>
                                        </p:cTn>
                                        <p:tgtEl>
                                          <p:spTgt spid="51202">
                                            <p:txEl>
                                              <p:pRg st="5" end="5"/>
                                            </p:txEl>
                                          </p:spTgt>
                                        </p:tgtEl>
                                        <p:attrNameLst>
                                          <p:attrName>ppt_w</p:attrName>
                                        </p:attrNameLst>
                                      </p:cBhvr>
                                      <p:tavLst>
                                        <p:tav tm="0">
                                          <p:val>
                                            <p:strVal val="#ppt_w"/>
                                          </p:val>
                                        </p:tav>
                                        <p:tav tm="100000">
                                          <p:val>
                                            <p:strVal val="#ppt_w*.05"/>
                                          </p:val>
                                        </p:tav>
                                      </p:tavLst>
                                    </p:anim>
                                    <p:anim calcmode="lin" valueType="num">
                                      <p:cBhvr additive="base">
                                        <p:cTn id="39" dur="500" accel="50000" fill="hold">
                                          <p:stCondLst>
                                            <p:cond delay="500"/>
                                          </p:stCondLst>
                                        </p:cTn>
                                        <p:tgtEl>
                                          <p:spTgt spid="51202">
                                            <p:txEl>
                                              <p:pRg st="5" end="5"/>
                                            </p:txEl>
                                          </p:spTgt>
                                        </p:tgtEl>
                                        <p:attrNameLst>
                                          <p:attrName>ppt_w</p:attrName>
                                        </p:attrNameLst>
                                      </p:cBhvr>
                                      <p:tavLst>
                                        <p:tav tm="0">
                                          <p:val>
                                            <p:strVal val="#ppt_w*.05"/>
                                          </p:val>
                                        </p:tav>
                                        <p:tav tm="100000">
                                          <p:val>
                                            <p:strVal val="#ppt_w"/>
                                          </p:val>
                                        </p:tav>
                                      </p:tavLst>
                                    </p:anim>
                                    <p:anim calcmode="lin" valueType="num">
                                      <p:cBhvr additive="base">
                                        <p:cTn id="40" dur="1000" fill="hold"/>
                                        <p:tgtEl>
                                          <p:spTgt spid="51202">
                                            <p:txEl>
                                              <p:pRg st="5" end="5"/>
                                            </p:txEl>
                                          </p:spTgt>
                                        </p:tgtEl>
                                        <p:attrNameLst>
                                          <p:attrName>ppt_h</p:attrName>
                                        </p:attrNameLst>
                                      </p:cBhvr>
                                      <p:tavLst>
                                        <p:tav tm="0">
                                          <p:val>
                                            <p:strVal val="#ppt_h"/>
                                          </p:val>
                                        </p:tav>
                                        <p:tav tm="100000">
                                          <p:val>
                                            <p:strVal val="#ppt_h"/>
                                          </p:val>
                                        </p:tav>
                                      </p:tavLst>
                                    </p:anim>
                                    <p:anim calcmode="lin" valueType="num">
                                      <p:cBhvr additive="base">
                                        <p:cTn id="41" dur="500" decel="50000" fill="hold">
                                          <p:stCondLst>
                                            <p:cond delay="0"/>
                                          </p:stCondLst>
                                        </p:cTn>
                                        <p:tgtEl>
                                          <p:spTgt spid="51202">
                                            <p:txEl>
                                              <p:pRg st="5" end="5"/>
                                            </p:txEl>
                                          </p:spTgt>
                                        </p:tgtEl>
                                        <p:attrNameLst>
                                          <p:attrName>ppt_x</p:attrName>
                                        </p:attrNameLst>
                                      </p:cBhvr>
                                      <p:tavLst>
                                        <p:tav tm="0">
                                          <p:val>
                                            <p:strVal val="#ppt_x+.4"/>
                                          </p:val>
                                        </p:tav>
                                        <p:tav tm="100000">
                                          <p:val>
                                            <p:strVal val="#ppt_x"/>
                                          </p:val>
                                        </p:tav>
                                      </p:tavLst>
                                    </p:anim>
                                    <p:anim calcmode="lin" valueType="num">
                                      <p:cBhvr additive="base">
                                        <p:cTn id="42" dur="500" decel="50000" fill="hold">
                                          <p:stCondLst>
                                            <p:cond delay="0"/>
                                          </p:stCondLst>
                                        </p:cTn>
                                        <p:tgtEl>
                                          <p:spTgt spid="51202">
                                            <p:txEl>
                                              <p:pRg st="5" end="5"/>
                                            </p:txEl>
                                          </p:spTgt>
                                        </p:tgtEl>
                                        <p:attrNameLst>
                                          <p:attrName>ppt_y</p:attrName>
                                        </p:attrNameLst>
                                      </p:cBhvr>
                                      <p:tavLst>
                                        <p:tav tm="0">
                                          <p:val>
                                            <p:strVal val="#ppt_y-.2"/>
                                          </p:val>
                                        </p:tav>
                                        <p:tav tm="100000">
                                          <p:val>
                                            <p:strVal val="#ppt_y+.1"/>
                                          </p:val>
                                        </p:tav>
                                      </p:tavLst>
                                    </p:anim>
                                    <p:anim calcmode="lin" valueType="num">
                                      <p:cBhvr additive="base">
                                        <p:cTn id="43" dur="500" accel="50000" fill="hold">
                                          <p:stCondLst>
                                            <p:cond delay="500"/>
                                          </p:stCondLst>
                                        </p:cTn>
                                        <p:tgtEl>
                                          <p:spTgt spid="51202">
                                            <p:txEl>
                                              <p:pRg st="5" end="5"/>
                                            </p:txEl>
                                          </p:spTgt>
                                        </p:tgtEl>
                                        <p:attrNameLst>
                                          <p:attrName>ppt_y</p:attrName>
                                        </p:attrNameLst>
                                      </p:cBhvr>
                                      <p:tavLst>
                                        <p:tav tm="0">
                                          <p:val>
                                            <p:strVal val="#ppt_y+.1"/>
                                          </p:val>
                                        </p:tav>
                                        <p:tav tm="100000">
                                          <p:val>
                                            <p:strVal val="#ppt_y"/>
                                          </p:val>
                                        </p:tav>
                                      </p:tavLst>
                                    </p:anim>
                                    <p:animEffect transition="in" filter="fade">
                                      <p:cBhvr additive="base">
                                        <p:cTn id="44" dur="1000" decel="50000">
                                          <p:stCondLst>
                                            <p:cond delay="0"/>
                                          </p:stCondLst>
                                        </p:cTn>
                                        <p:tgtEl>
                                          <p:spTgt spid="51202">
                                            <p:txEl>
                                              <p:pRg st="5" end="5"/>
                                            </p:txEl>
                                          </p:spTgt>
                                        </p:tgtEl>
                                      </p:cBhvr>
                                    </p:animEffect>
                                  </p:childTnLst>
                                </p:cTn>
                              </p:par>
                              <p:par>
                                <p:cTn id="45" presetID="25" presetClass="entr" presetSubtype="0" dur="1000" fill="hold" nodeType="withEffect">
                                  <p:stCondLst>
                                    <p:cond delay="0"/>
                                  </p:stCondLst>
                                  <p:childTnLst>
                                    <p:set>
                                      <p:cBhvr additive="base">
                                        <p:cTn id="46" dur="1" fill="hold">
                                          <p:stCondLst>
                                            <p:cond delay="0"/>
                                          </p:stCondLst>
                                        </p:cTn>
                                        <p:tgtEl>
                                          <p:spTgt spid="51202">
                                            <p:txEl>
                                              <p:pRg st="6" end="6"/>
                                            </p:txEl>
                                          </p:spTgt>
                                        </p:tgtEl>
                                        <p:attrNameLst>
                                          <p:attrName>style.visibility</p:attrName>
                                        </p:attrNameLst>
                                      </p:cBhvr>
                                      <p:to>
                                        <p:strVal val="visible"/>
                                      </p:to>
                                    </p:set>
                                    <p:anim calcmode="lin" valueType="num">
                                      <p:cBhvr additive="base">
                                        <p:cTn id="47" dur="500" decel="50000" fill="hold">
                                          <p:stCondLst>
                                            <p:cond delay="0"/>
                                          </p:stCondLst>
                                        </p:cTn>
                                        <p:tgtEl>
                                          <p:spTgt spid="51202">
                                            <p:txEl>
                                              <p:pRg st="6" end="6"/>
                                            </p:txEl>
                                          </p:spTgt>
                                        </p:tgtEl>
                                        <p:attrNameLst>
                                          <p:attrName>style.rotation</p:attrName>
                                        </p:attrNameLst>
                                      </p:cBhvr>
                                      <p:tavLst>
                                        <p:tav tm="0">
                                          <p:val>
                                            <p:fltVal val="-90"/>
                                          </p:val>
                                        </p:tav>
                                        <p:tav tm="100000">
                                          <p:val>
                                            <p:fltVal val="0"/>
                                          </p:val>
                                        </p:tav>
                                      </p:tavLst>
                                    </p:anim>
                                    <p:anim calcmode="lin" valueType="num">
                                      <p:cBhvr additive="base">
                                        <p:cTn id="48" dur="500" decel="50000" fill="hold">
                                          <p:stCondLst>
                                            <p:cond delay="0"/>
                                          </p:stCondLst>
                                        </p:cTn>
                                        <p:tgtEl>
                                          <p:spTgt spid="51202">
                                            <p:txEl>
                                              <p:pRg st="6" end="6"/>
                                            </p:txEl>
                                          </p:spTgt>
                                        </p:tgtEl>
                                        <p:attrNameLst>
                                          <p:attrName>ppt_w</p:attrName>
                                        </p:attrNameLst>
                                      </p:cBhvr>
                                      <p:tavLst>
                                        <p:tav tm="0">
                                          <p:val>
                                            <p:strVal val="#ppt_w"/>
                                          </p:val>
                                        </p:tav>
                                        <p:tav tm="100000">
                                          <p:val>
                                            <p:strVal val="#ppt_w*.05"/>
                                          </p:val>
                                        </p:tav>
                                      </p:tavLst>
                                    </p:anim>
                                    <p:anim calcmode="lin" valueType="num">
                                      <p:cBhvr additive="base">
                                        <p:cTn id="49" dur="500" accel="50000" fill="hold">
                                          <p:stCondLst>
                                            <p:cond delay="500"/>
                                          </p:stCondLst>
                                        </p:cTn>
                                        <p:tgtEl>
                                          <p:spTgt spid="51202">
                                            <p:txEl>
                                              <p:pRg st="6" end="6"/>
                                            </p:txEl>
                                          </p:spTgt>
                                        </p:tgtEl>
                                        <p:attrNameLst>
                                          <p:attrName>ppt_w</p:attrName>
                                        </p:attrNameLst>
                                      </p:cBhvr>
                                      <p:tavLst>
                                        <p:tav tm="0">
                                          <p:val>
                                            <p:strVal val="#ppt_w*.05"/>
                                          </p:val>
                                        </p:tav>
                                        <p:tav tm="100000">
                                          <p:val>
                                            <p:strVal val="#ppt_w"/>
                                          </p:val>
                                        </p:tav>
                                      </p:tavLst>
                                    </p:anim>
                                    <p:anim calcmode="lin" valueType="num">
                                      <p:cBhvr additive="base">
                                        <p:cTn id="50" dur="1000" fill="hold"/>
                                        <p:tgtEl>
                                          <p:spTgt spid="51202">
                                            <p:txEl>
                                              <p:pRg st="6" end="6"/>
                                            </p:txEl>
                                          </p:spTgt>
                                        </p:tgtEl>
                                        <p:attrNameLst>
                                          <p:attrName>ppt_h</p:attrName>
                                        </p:attrNameLst>
                                      </p:cBhvr>
                                      <p:tavLst>
                                        <p:tav tm="0">
                                          <p:val>
                                            <p:strVal val="#ppt_h"/>
                                          </p:val>
                                        </p:tav>
                                        <p:tav tm="100000">
                                          <p:val>
                                            <p:strVal val="#ppt_h"/>
                                          </p:val>
                                        </p:tav>
                                      </p:tavLst>
                                    </p:anim>
                                    <p:anim calcmode="lin" valueType="num">
                                      <p:cBhvr additive="base">
                                        <p:cTn id="51" dur="500" decel="50000" fill="hold">
                                          <p:stCondLst>
                                            <p:cond delay="0"/>
                                          </p:stCondLst>
                                        </p:cTn>
                                        <p:tgtEl>
                                          <p:spTgt spid="51202">
                                            <p:txEl>
                                              <p:pRg st="6" end="6"/>
                                            </p:txEl>
                                          </p:spTgt>
                                        </p:tgtEl>
                                        <p:attrNameLst>
                                          <p:attrName>ppt_x</p:attrName>
                                        </p:attrNameLst>
                                      </p:cBhvr>
                                      <p:tavLst>
                                        <p:tav tm="0">
                                          <p:val>
                                            <p:strVal val="#ppt_x+.4"/>
                                          </p:val>
                                        </p:tav>
                                        <p:tav tm="100000">
                                          <p:val>
                                            <p:strVal val="#ppt_x"/>
                                          </p:val>
                                        </p:tav>
                                      </p:tavLst>
                                    </p:anim>
                                    <p:anim calcmode="lin" valueType="num">
                                      <p:cBhvr additive="base">
                                        <p:cTn id="52" dur="500" decel="50000" fill="hold">
                                          <p:stCondLst>
                                            <p:cond delay="0"/>
                                          </p:stCondLst>
                                        </p:cTn>
                                        <p:tgtEl>
                                          <p:spTgt spid="51202">
                                            <p:txEl>
                                              <p:pRg st="6" end="6"/>
                                            </p:txEl>
                                          </p:spTgt>
                                        </p:tgtEl>
                                        <p:attrNameLst>
                                          <p:attrName>ppt_y</p:attrName>
                                        </p:attrNameLst>
                                      </p:cBhvr>
                                      <p:tavLst>
                                        <p:tav tm="0">
                                          <p:val>
                                            <p:strVal val="#ppt_y-.2"/>
                                          </p:val>
                                        </p:tav>
                                        <p:tav tm="100000">
                                          <p:val>
                                            <p:strVal val="#ppt_y+.1"/>
                                          </p:val>
                                        </p:tav>
                                      </p:tavLst>
                                    </p:anim>
                                    <p:anim calcmode="lin" valueType="num">
                                      <p:cBhvr additive="base">
                                        <p:cTn id="53" dur="500" accel="50000" fill="hold">
                                          <p:stCondLst>
                                            <p:cond delay="500"/>
                                          </p:stCondLst>
                                        </p:cTn>
                                        <p:tgtEl>
                                          <p:spTgt spid="51202">
                                            <p:txEl>
                                              <p:pRg st="6" end="6"/>
                                            </p:txEl>
                                          </p:spTgt>
                                        </p:tgtEl>
                                        <p:attrNameLst>
                                          <p:attrName>ppt_y</p:attrName>
                                        </p:attrNameLst>
                                      </p:cBhvr>
                                      <p:tavLst>
                                        <p:tav tm="0">
                                          <p:val>
                                            <p:strVal val="#ppt_y+.1"/>
                                          </p:val>
                                        </p:tav>
                                        <p:tav tm="100000">
                                          <p:val>
                                            <p:strVal val="#ppt_y"/>
                                          </p:val>
                                        </p:tav>
                                      </p:tavLst>
                                    </p:anim>
                                    <p:animEffect transition="in" filter="fade">
                                      <p:cBhvr additive="base">
                                        <p:cTn id="54" dur="1000" decel="50000">
                                          <p:stCondLst>
                                            <p:cond delay="0"/>
                                          </p:stCondLst>
                                        </p:cTn>
                                        <p:tgtEl>
                                          <p:spTgt spid="51202">
                                            <p:txEl>
                                              <p:pRg st="6" end="6"/>
                                            </p:txEl>
                                          </p:spTgt>
                                        </p:tgtEl>
                                      </p:cBhvr>
                                    </p:animEffect>
                                  </p:childTnLst>
                                </p:cTn>
                              </p:par>
                              <p:par>
                                <p:cTn id="55" presetID="25" presetClass="entr" presetSubtype="0" dur="1000" fill="hold" nodeType="withEffect">
                                  <p:stCondLst>
                                    <p:cond delay="0"/>
                                  </p:stCondLst>
                                  <p:childTnLst>
                                    <p:set>
                                      <p:cBhvr additive="base">
                                        <p:cTn id="56" dur="1" fill="hold">
                                          <p:stCondLst>
                                            <p:cond delay="0"/>
                                          </p:stCondLst>
                                        </p:cTn>
                                        <p:tgtEl>
                                          <p:spTgt spid="51202">
                                            <p:txEl>
                                              <p:pRg st="7" end="7"/>
                                            </p:txEl>
                                          </p:spTgt>
                                        </p:tgtEl>
                                        <p:attrNameLst>
                                          <p:attrName>style.visibility</p:attrName>
                                        </p:attrNameLst>
                                      </p:cBhvr>
                                      <p:to>
                                        <p:strVal val="visible"/>
                                      </p:to>
                                    </p:set>
                                    <p:anim calcmode="lin" valueType="num">
                                      <p:cBhvr additive="base">
                                        <p:cTn id="57" dur="500" decel="50000" fill="hold">
                                          <p:stCondLst>
                                            <p:cond delay="0"/>
                                          </p:stCondLst>
                                        </p:cTn>
                                        <p:tgtEl>
                                          <p:spTgt spid="51202">
                                            <p:txEl>
                                              <p:pRg st="7" end="7"/>
                                            </p:txEl>
                                          </p:spTgt>
                                        </p:tgtEl>
                                        <p:attrNameLst>
                                          <p:attrName>style.rotation</p:attrName>
                                        </p:attrNameLst>
                                      </p:cBhvr>
                                      <p:tavLst>
                                        <p:tav tm="0">
                                          <p:val>
                                            <p:fltVal val="-90"/>
                                          </p:val>
                                        </p:tav>
                                        <p:tav tm="100000">
                                          <p:val>
                                            <p:fltVal val="0"/>
                                          </p:val>
                                        </p:tav>
                                      </p:tavLst>
                                    </p:anim>
                                    <p:anim calcmode="lin" valueType="num">
                                      <p:cBhvr additive="base">
                                        <p:cTn id="58" dur="500" decel="50000" fill="hold">
                                          <p:stCondLst>
                                            <p:cond delay="0"/>
                                          </p:stCondLst>
                                        </p:cTn>
                                        <p:tgtEl>
                                          <p:spTgt spid="51202">
                                            <p:txEl>
                                              <p:pRg st="7" end="7"/>
                                            </p:txEl>
                                          </p:spTgt>
                                        </p:tgtEl>
                                        <p:attrNameLst>
                                          <p:attrName>ppt_w</p:attrName>
                                        </p:attrNameLst>
                                      </p:cBhvr>
                                      <p:tavLst>
                                        <p:tav tm="0">
                                          <p:val>
                                            <p:strVal val="#ppt_w"/>
                                          </p:val>
                                        </p:tav>
                                        <p:tav tm="100000">
                                          <p:val>
                                            <p:strVal val="#ppt_w*.05"/>
                                          </p:val>
                                        </p:tav>
                                      </p:tavLst>
                                    </p:anim>
                                    <p:anim calcmode="lin" valueType="num">
                                      <p:cBhvr additive="base">
                                        <p:cTn id="59" dur="500" accel="50000" fill="hold">
                                          <p:stCondLst>
                                            <p:cond delay="500"/>
                                          </p:stCondLst>
                                        </p:cTn>
                                        <p:tgtEl>
                                          <p:spTgt spid="51202">
                                            <p:txEl>
                                              <p:pRg st="7" end="7"/>
                                            </p:txEl>
                                          </p:spTgt>
                                        </p:tgtEl>
                                        <p:attrNameLst>
                                          <p:attrName>ppt_w</p:attrName>
                                        </p:attrNameLst>
                                      </p:cBhvr>
                                      <p:tavLst>
                                        <p:tav tm="0">
                                          <p:val>
                                            <p:strVal val="#ppt_w*.05"/>
                                          </p:val>
                                        </p:tav>
                                        <p:tav tm="100000">
                                          <p:val>
                                            <p:strVal val="#ppt_w"/>
                                          </p:val>
                                        </p:tav>
                                      </p:tavLst>
                                    </p:anim>
                                    <p:anim calcmode="lin" valueType="num">
                                      <p:cBhvr additive="base">
                                        <p:cTn id="60" dur="1000" fill="hold"/>
                                        <p:tgtEl>
                                          <p:spTgt spid="51202">
                                            <p:txEl>
                                              <p:pRg st="7" end="7"/>
                                            </p:txEl>
                                          </p:spTgt>
                                        </p:tgtEl>
                                        <p:attrNameLst>
                                          <p:attrName>ppt_h</p:attrName>
                                        </p:attrNameLst>
                                      </p:cBhvr>
                                      <p:tavLst>
                                        <p:tav tm="0">
                                          <p:val>
                                            <p:strVal val="#ppt_h"/>
                                          </p:val>
                                        </p:tav>
                                        <p:tav tm="100000">
                                          <p:val>
                                            <p:strVal val="#ppt_h"/>
                                          </p:val>
                                        </p:tav>
                                      </p:tavLst>
                                    </p:anim>
                                    <p:anim calcmode="lin" valueType="num">
                                      <p:cBhvr additive="base">
                                        <p:cTn id="61" dur="500" decel="50000" fill="hold">
                                          <p:stCondLst>
                                            <p:cond delay="0"/>
                                          </p:stCondLst>
                                        </p:cTn>
                                        <p:tgtEl>
                                          <p:spTgt spid="51202">
                                            <p:txEl>
                                              <p:pRg st="7" end="7"/>
                                            </p:txEl>
                                          </p:spTgt>
                                        </p:tgtEl>
                                        <p:attrNameLst>
                                          <p:attrName>ppt_x</p:attrName>
                                        </p:attrNameLst>
                                      </p:cBhvr>
                                      <p:tavLst>
                                        <p:tav tm="0">
                                          <p:val>
                                            <p:strVal val="#ppt_x+.4"/>
                                          </p:val>
                                        </p:tav>
                                        <p:tav tm="100000">
                                          <p:val>
                                            <p:strVal val="#ppt_x"/>
                                          </p:val>
                                        </p:tav>
                                      </p:tavLst>
                                    </p:anim>
                                    <p:anim calcmode="lin" valueType="num">
                                      <p:cBhvr additive="base">
                                        <p:cTn id="62" dur="500" decel="50000" fill="hold">
                                          <p:stCondLst>
                                            <p:cond delay="0"/>
                                          </p:stCondLst>
                                        </p:cTn>
                                        <p:tgtEl>
                                          <p:spTgt spid="51202">
                                            <p:txEl>
                                              <p:pRg st="7" end="7"/>
                                            </p:txEl>
                                          </p:spTgt>
                                        </p:tgtEl>
                                        <p:attrNameLst>
                                          <p:attrName>ppt_y</p:attrName>
                                        </p:attrNameLst>
                                      </p:cBhvr>
                                      <p:tavLst>
                                        <p:tav tm="0">
                                          <p:val>
                                            <p:strVal val="#ppt_y-.2"/>
                                          </p:val>
                                        </p:tav>
                                        <p:tav tm="100000">
                                          <p:val>
                                            <p:strVal val="#ppt_y+.1"/>
                                          </p:val>
                                        </p:tav>
                                      </p:tavLst>
                                    </p:anim>
                                    <p:anim calcmode="lin" valueType="num">
                                      <p:cBhvr additive="base">
                                        <p:cTn id="63" dur="500" accel="50000" fill="hold">
                                          <p:stCondLst>
                                            <p:cond delay="500"/>
                                          </p:stCondLst>
                                        </p:cTn>
                                        <p:tgtEl>
                                          <p:spTgt spid="51202">
                                            <p:txEl>
                                              <p:pRg st="7" end="7"/>
                                            </p:txEl>
                                          </p:spTgt>
                                        </p:tgtEl>
                                        <p:attrNameLst>
                                          <p:attrName>ppt_y</p:attrName>
                                        </p:attrNameLst>
                                      </p:cBhvr>
                                      <p:tavLst>
                                        <p:tav tm="0">
                                          <p:val>
                                            <p:strVal val="#ppt_y+.1"/>
                                          </p:val>
                                        </p:tav>
                                        <p:tav tm="100000">
                                          <p:val>
                                            <p:strVal val="#ppt_y"/>
                                          </p:val>
                                        </p:tav>
                                      </p:tavLst>
                                    </p:anim>
                                    <p:animEffect transition="in" filter="fade">
                                      <p:cBhvr additive="base">
                                        <p:cTn id="64" dur="1000" decel="50000">
                                          <p:stCondLst>
                                            <p:cond delay="0"/>
                                          </p:stCondLst>
                                        </p:cTn>
                                        <p:tgtEl>
                                          <p:spTgt spid="51202">
                                            <p:txEl>
                                              <p:pRg st="7" end="7"/>
                                            </p:txEl>
                                          </p:spTgt>
                                        </p:tgtEl>
                                      </p:cBhvr>
                                    </p:animEffect>
                                  </p:childTnLst>
                                </p:cTn>
                              </p:par>
                            </p:childTnLst>
                          </p:cTn>
                        </p:par>
                      </p:childTnLst>
                    </p:cTn>
                  </p:par>
                  <p:par>
                    <p:cTn id="65" fill="hold" nodeType="clickPar">
                      <p:stCondLst>
                        <p:cond delay="indefinite"/>
                      </p:stCondLst>
                      <p:childTnLst>
                        <p:par>
                          <p:cTn id="66" fill="hold" nodeType="afterGroup">
                            <p:stCondLst>
                              <p:cond delay="0"/>
                            </p:stCondLst>
                            <p:childTnLst>
                              <p:par>
                                <p:cTn id="67" presetID="2" presetClass="entr" presetSubtype="4" dur="500" fill="hold" nodeType="clickEffect">
                                  <p:stCondLst>
                                    <p:cond delay="0"/>
                                  </p:stCondLst>
                                  <p:childTnLst>
                                    <p:set>
                                      <p:cBhvr additive="base">
                                        <p:cTn id="68" dur="1" fill="hold">
                                          <p:stCondLst>
                                            <p:cond delay="0"/>
                                          </p:stCondLst>
                                        </p:cTn>
                                        <p:tgtEl>
                                          <p:spTgt spid="51202">
                                            <p:txEl>
                                              <p:pRg st="8" end="8"/>
                                            </p:txEl>
                                          </p:spTgt>
                                        </p:tgtEl>
                                        <p:attrNameLst>
                                          <p:attrName>style.visibility</p:attrName>
                                        </p:attrNameLst>
                                      </p:cBhvr>
                                      <p:to>
                                        <p:strVal val="visible"/>
                                      </p:to>
                                    </p:set>
                                    <p:anim calcmode="lin" valueType="num">
                                      <p:cBhvr additive="base">
                                        <p:cTn id="69" dur="500" fill="hold"/>
                                        <p:tgtEl>
                                          <p:spTgt spid="51202">
                                            <p:txEl>
                                              <p:pRg st="8" end="8"/>
                                            </p:txEl>
                                          </p:spTgt>
                                        </p:tgtEl>
                                        <p:attrNameLst>
                                          <p:attrName>ppt_x</p:attrName>
                                        </p:attrNameLst>
                                      </p:cBhvr>
                                      <p:tavLst>
                                        <p:tav tm="0">
                                          <p:val>
                                            <p:strVal val="#ppt_x"/>
                                          </p:val>
                                        </p:tav>
                                        <p:tav tm="100000">
                                          <p:val>
                                            <p:strVal val="#ppt_x"/>
                                          </p:val>
                                        </p:tav>
                                      </p:tavLst>
                                    </p:anim>
                                    <p:anim calcmode="lin" valueType="num">
                                      <p:cBhvr additive="base">
                                        <p:cTn id="70" dur="500" fill="hold"/>
                                        <p:tgtEl>
                                          <p:spTgt spid="51202">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52226" name="TextBox 2"/>
          <p:cNvSpPr/>
          <p:nvPr/>
        </p:nvSpPr>
        <p:spPr>
          <a:xfrm>
            <a:off x="460375" y="1125538"/>
            <a:ext cx="8215312" cy="4535488"/>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marL="0" lvl="0" indent="0">
              <a:lnSpc>
                <a:spcPct val="135000"/>
              </a:lnSpc>
            </a:pPr>
            <a:r>
              <a:rPr sz="2400" b="1">
                <a:solidFill>
                  <a:srgbClr val="0000FF"/>
                </a:solidFill>
                <a:latin typeface="宋体" pitchFamily="2" charset="-122"/>
              </a:rPr>
              <a:t>解析：第2题，由图中年降水量线可知该地年降水量小于200毫米，属于干旱地域，故该地种植小枣树是利用了其耐旱特性。第3题，由经纬度位置可知该地位于我国西北地域，受冬季风影响强，故多冻害。台风主要影响我国东南沿海地域，洪涝多发生在湿润、半湿润地域。枣树耐旱，干旱对其生长影响较小，故D项正确。第4题，由</a:t>
            </a:r>
            <a:r>
              <a:rPr lang="en-US" altLang="en-US" sz="2400" b="1">
                <a:solidFill>
                  <a:srgbClr val="0000FF"/>
                </a:solidFill>
                <a:latin typeface="宋体" pitchFamily="2" charset="-122"/>
              </a:rPr>
              <a:t>“品质优良”可知要选择有利区位。由图可知，该地光照强，气温日较差大，降水少，地形崎岖，土壤水分缺乏，故A项正确。</a:t>
            </a:r>
            <a:endParaRPr sz="2400">
              <a:solidFill>
                <a:srgbClr val="0000FF"/>
              </a:solidFill>
              <a:latin typeface="宋体" pitchFamily="2" charset="-122"/>
            </a:endParaRPr>
          </a:p>
          <a:p>
            <a:pPr marL="0" lvl="0" indent="0">
              <a:lnSpc>
                <a:spcPct val="135000"/>
              </a:lnSpc>
            </a:pPr>
            <a:r>
              <a:rPr sz="2400" b="1">
                <a:solidFill>
                  <a:srgbClr val="FF0000"/>
                </a:solidFill>
                <a:latin typeface="宋体" pitchFamily="2" charset="-122"/>
              </a:rPr>
              <a:t>答案：2.A　3.D　4.A　</a:t>
            </a:r>
            <a:endParaRPr sz="2400">
              <a:solidFill>
                <a:srgbClr val="FF0000"/>
              </a:solidFill>
              <a:latin typeface="宋体" pitchFamily="2" charset="-122"/>
            </a:endParaRPr>
          </a:p>
        </p:txBody>
      </p:sp>
      <p:sp>
        <p:nvSpPr>
          <p:cNvPr id="52227" name="TextBox 52226"/>
          <p:cNvSpPr txBox="1"/>
          <p:nvPr/>
        </p:nvSpPr>
        <p:spPr>
          <a:xfrm>
            <a:off x="8064000" y="6498000"/>
            <a:ext cx="720000" cy="10800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Pr>
              <a:defRPr sz="1005"/>
            </a:pPr>
            <a:r>
              <a:t>第6页</a:t>
            </a:r>
          </a:p>
        </p:txBody>
      </p:sp>
      <p:sp>
        <p:nvSpPr>
          <p:cNvPr id="52228" name="TextBox 52227"/>
          <p:cNvSpPr txBox="1"/>
          <p:nvPr/>
        </p:nvSpPr>
        <p:spPr>
          <a:xfrm>
            <a:off x="8064000" y="6498000"/>
            <a:ext cx="720000" cy="10800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Pr>
              <a:defRPr sz="1005"/>
            </a:pPr>
            <a:r>
              <a:t>第6页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4" dur="500" fill="hold" nodeType="clickEffect">
                                  <p:stCondLst>
                                    <p:cond delay="0"/>
                                  </p:stCondLst>
                                  <p:childTnLst>
                                    <p:set>
                                      <p:cBhvr additive="base">
                                        <p:cTn id="6" dur="1" fill="hold">
                                          <p:stCondLst>
                                            <p:cond delay="0"/>
                                          </p:stCondLst>
                                        </p:cTn>
                                        <p:tgtEl>
                                          <p:spTgt spid="52226">
                                            <p:txEl>
                                              <p:pRg st="1" end="1"/>
                                            </p:txEl>
                                          </p:spTgt>
                                        </p:tgtEl>
                                        <p:attrNameLst>
                                          <p:attrName>style.visibility</p:attrName>
                                        </p:attrNameLst>
                                      </p:cBhvr>
                                      <p:to>
                                        <p:strVal val="visible"/>
                                      </p:to>
                                    </p:set>
                                    <p:anim calcmode="lin" valueType="num">
                                      <p:cBhvr additive="base">
                                        <p:cTn id="7" dur="500" fill="hold"/>
                                        <p:tgtEl>
                                          <p:spTgt spid="52226">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2226">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53250" name="TextBox 2"/>
          <p:cNvSpPr/>
          <p:nvPr/>
        </p:nvSpPr>
        <p:spPr>
          <a:xfrm>
            <a:off x="428625" y="857250"/>
            <a:ext cx="8215312" cy="5021262"/>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marL="0" lvl="0" indent="0">
              <a:lnSpc>
                <a:spcPct val="150000"/>
              </a:lnSpc>
            </a:pPr>
            <a:r>
              <a:rPr sz="2400" b="1">
                <a:solidFill>
                  <a:srgbClr val="00B0F0"/>
                </a:solidFill>
                <a:latin typeface="宋体" pitchFamily="2" charset="-122"/>
              </a:rPr>
              <a:t>    (·</a:t>
            </a:r>
            <a:r>
              <a:rPr sz="2400" b="1">
                <a:solidFill>
                  <a:srgbClr val="00B0F0"/>
                </a:solidFill>
                <a:latin typeface="隶书" pitchFamily="49" charset="-122"/>
                <a:ea typeface="隶书" pitchFamily="49" charset="-122"/>
              </a:rPr>
              <a:t>福建高考</a:t>
            </a:r>
            <a:r>
              <a:rPr sz="2400" b="1">
                <a:solidFill>
                  <a:srgbClr val="00B0F0"/>
                </a:solidFill>
                <a:latin typeface="宋体" pitchFamily="2" charset="-122"/>
              </a:rPr>
              <a:t>)</a:t>
            </a:r>
            <a:r>
              <a:rPr sz="2400" b="1">
                <a:latin typeface="宋体" pitchFamily="2" charset="-122"/>
              </a:rPr>
              <a:t>某山区为了改造低产山坡地，先是增施肥料，但农作物增产效果微弱。后将山坡地改造成水平梯田，增产效果明显。完毕5～6题。</a:t>
            </a:r>
            <a:endParaRPr sz="2400">
              <a:latin typeface="宋体" pitchFamily="2" charset="-122"/>
            </a:endParaRPr>
          </a:p>
          <a:p>
            <a:pPr marL="0" lvl="0" indent="0">
              <a:lnSpc>
                <a:spcPct val="150000"/>
              </a:lnSpc>
            </a:pPr>
            <a:r>
              <a:rPr sz="2400" b="1">
                <a:latin typeface="宋体" pitchFamily="2" charset="-122"/>
              </a:rPr>
              <a:t>5．增施肥料效果微弱最主要原因是该地	    (　　)</a:t>
            </a:r>
            <a:endParaRPr sz="2400">
              <a:latin typeface="宋体" pitchFamily="2" charset="-122"/>
            </a:endParaRPr>
          </a:p>
          <a:p>
            <a:pPr marL="457200" lvl="1" indent="0">
              <a:lnSpc>
                <a:spcPct val="150000"/>
              </a:lnSpc>
            </a:pPr>
            <a:r>
              <a:rPr sz="2400" b="1">
                <a:latin typeface="宋体" pitchFamily="2" charset="-122"/>
              </a:rPr>
              <a:t>A．土层薄</a:t>
            </a:r>
            <a:r>
              <a:rPr lang="en-US" altLang="en-US" sz="2400" b="1">
                <a:latin typeface="宋体" pitchFamily="2" charset="-122"/>
              </a:rPr>
              <a:t>  		B．降水变率大</a:t>
            </a:r>
            <a:endParaRPr sz="2400">
              <a:latin typeface="宋体" pitchFamily="2" charset="-122"/>
            </a:endParaRPr>
          </a:p>
          <a:p>
            <a:pPr marL="457200" lvl="1" indent="0">
              <a:lnSpc>
                <a:spcPct val="150000"/>
              </a:lnSpc>
            </a:pPr>
            <a:r>
              <a:rPr sz="2400" b="1">
                <a:latin typeface="宋体" pitchFamily="2" charset="-122"/>
              </a:rPr>
              <a:t>C．坡度大</a:t>
            </a:r>
            <a:r>
              <a:rPr lang="en-US" altLang="en-US" sz="2400" b="1">
                <a:latin typeface="宋体" pitchFamily="2" charset="-122"/>
              </a:rPr>
              <a:t>  		D．植被覆盖率低</a:t>
            </a:r>
            <a:endParaRPr sz="2400">
              <a:latin typeface="宋体" pitchFamily="2" charset="-122"/>
            </a:endParaRPr>
          </a:p>
          <a:p>
            <a:pPr marL="0" lvl="0" indent="0">
              <a:lnSpc>
                <a:spcPct val="150000"/>
              </a:lnSpc>
            </a:pPr>
            <a:r>
              <a:rPr sz="2400" b="1">
                <a:latin typeface="宋体" pitchFamily="2" charset="-122"/>
              </a:rPr>
              <a:t>6．将山坡地改造成水平梯田，主要是为了	    (　　)</a:t>
            </a:r>
            <a:endParaRPr sz="2400">
              <a:latin typeface="宋体" pitchFamily="2" charset="-122"/>
            </a:endParaRPr>
          </a:p>
          <a:p>
            <a:pPr marL="457200" lvl="1" indent="0">
              <a:lnSpc>
                <a:spcPct val="150000"/>
              </a:lnSpc>
            </a:pPr>
            <a:r>
              <a:rPr sz="2400" b="1">
                <a:latin typeface="宋体" pitchFamily="2" charset="-122"/>
              </a:rPr>
              <a:t>A．调整大气温度</a:t>
            </a:r>
            <a:r>
              <a:rPr lang="en-US" altLang="en-US" sz="2400" b="1">
                <a:latin typeface="宋体" pitchFamily="2" charset="-122"/>
              </a:rPr>
              <a:t>  	B．提升土壤肥力</a:t>
            </a:r>
            <a:endParaRPr sz="2400">
              <a:latin typeface="宋体" pitchFamily="2" charset="-122"/>
            </a:endParaRPr>
          </a:p>
          <a:p>
            <a:pPr marL="457200" lvl="1" indent="0">
              <a:lnSpc>
                <a:spcPct val="150000"/>
              </a:lnSpc>
            </a:pPr>
            <a:r>
              <a:rPr sz="2400" b="1">
                <a:latin typeface="宋体" pitchFamily="2" charset="-122"/>
              </a:rPr>
              <a:t>C．增大空气湿度</a:t>
            </a:r>
            <a:r>
              <a:rPr lang="en-US" altLang="en-US" sz="2400" b="1">
                <a:latin typeface="宋体" pitchFamily="2" charset="-122"/>
              </a:rPr>
              <a:t>  	D．增长日照时数</a:t>
            </a:r>
            <a:endParaRPr sz="2400">
              <a:latin typeface="宋体" pitchFamily="2" charset="-122"/>
            </a:endParaRPr>
          </a:p>
        </p:txBody>
      </p:sp>
      <p:sp>
        <p:nvSpPr>
          <p:cNvPr id="53251" name="TextBox 53250"/>
          <p:cNvSpPr txBox="1"/>
          <p:nvPr/>
        </p:nvSpPr>
        <p:spPr>
          <a:xfrm>
            <a:off x="8064000" y="6498000"/>
            <a:ext cx="720000" cy="10800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Pr>
              <a:defRPr sz="1005"/>
            </a:pPr>
            <a:r>
              <a:t>第7页</a:t>
            </a:r>
          </a:p>
        </p:txBody>
      </p:sp>
      <p:sp>
        <p:nvSpPr>
          <p:cNvPr id="53252" name="TextBox 53251"/>
          <p:cNvSpPr txBox="1"/>
          <p:nvPr/>
        </p:nvSpPr>
        <p:spPr>
          <a:xfrm>
            <a:off x="8064000" y="6498000"/>
            <a:ext cx="720000" cy="10800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Pr>
              <a:defRPr sz="1005"/>
            </a:pPr>
            <a:r>
              <a:t>第7页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34" presetClass="entr" presetSubtype="0" dur="200" fill="hold" nodeType="clickEffect">
                                  <p:stCondLst>
                                    <p:cond delay="0"/>
                                  </p:stCondLst>
                                  <p:childTnLst>
                                    <p:set>
                                      <p:cBhvr additive="base">
                                        <p:cTn id="6" dur="1" fill="hold">
                                          <p:stCondLst>
                                            <p:cond delay="0"/>
                                          </p:stCondLst>
                                        </p:cTn>
                                        <p:tgtEl>
                                          <p:spTgt spid="53250">
                                            <p:txEl>
                                              <p:pRg st="1" end="1"/>
                                            </p:txEl>
                                          </p:spTgt>
                                        </p:tgtEl>
                                        <p:attrNameLst>
                                          <p:attrName>style.visibility</p:attrName>
                                        </p:attrNameLst>
                                      </p:cBhvr>
                                      <p:to>
                                        <p:strVal val="visible"/>
                                      </p:to>
                                    </p:set>
                                    <p:anim from="(-#ppt_w/2)" to="(#ppt_x)" calcmode="lin" valueType="num">
                                      <p:cBhvr additive="base">
                                        <p:cTn id="7" dur="600" fill="hold">
                                          <p:stCondLst>
                                            <p:cond delay="0"/>
                                          </p:stCondLst>
                                        </p:cTn>
                                        <p:tgtEl>
                                          <p:spTgt spid="53250">
                                            <p:txEl>
                                              <p:pRg st="1" end="1"/>
                                            </p:txEl>
                                          </p:spTgt>
                                        </p:tgtEl>
                                        <p:attrNameLst>
                                          <p:attrName>ppt_x</p:attrName>
                                        </p:attrNameLst>
                                      </p:cBhvr>
                                    </p:anim>
                                    <p:anim from="0" to="-1.0" calcmode="lin" valueType="num">
                                      <p:cBhvr additive="base">
                                        <p:cTn id="8" dur="200" decel="50000" autoRev="1" fill="hold">
                                          <p:stCondLst>
                                            <p:cond delay="600"/>
                                          </p:stCondLst>
                                        </p:cTn>
                                        <p:tgtEl>
                                          <p:spTgt spid="53250">
                                            <p:txEl>
                                              <p:pRg st="1" end="1"/>
                                            </p:txEl>
                                          </p:spTgt>
                                        </p:tgtEl>
                                        <p:attrNameLst>
                                          <p:attrName>xshear</p:attrName>
                                        </p:attrNameLst>
                                      </p:cBhvr>
                                    </p:anim>
                                    <p:animScale>
                                      <p:cBhvr additive="base">
                                        <p:cTn id="9" dur="200" decel="100000" autoRev="1" fill="hold">
                                          <p:stCondLst>
                                            <p:cond delay="600"/>
                                          </p:stCondLst>
                                        </p:cTn>
                                        <p:tgtEl>
                                          <p:spTgt spid="53250">
                                            <p:txEl>
                                              <p:pRg st="1" end="1"/>
                                            </p:txEl>
                                          </p:spTgt>
                                        </p:tgtEl>
                                      </p:cBhvr>
                                      <p:from x="100000" y="100000"/>
                                      <p:to x="80000" y="100000"/>
                                    </p:animScale>
                                    <p:anim by="(#ppt_h/3+#ppt_w*0.1)" calcmode="lin" valueType="num">
                                      <p:cBhvr additive="sum">
                                        <p:cTn id="10" dur="200" decel="100000" autoRev="1" fill="hold">
                                          <p:stCondLst>
                                            <p:cond delay="600"/>
                                          </p:stCondLst>
                                        </p:cTn>
                                        <p:tgtEl>
                                          <p:spTgt spid="53250">
                                            <p:txEl>
                                              <p:pRg st="1" end="1"/>
                                            </p:txEl>
                                          </p:spTgt>
                                        </p:tgtEl>
                                        <p:attrNameLst>
                                          <p:attrName>ppt_x</p:attrName>
                                        </p:attrNameLst>
                                      </p:cBhvr>
                                    </p:anim>
                                  </p:childTnLst>
                                </p:cTn>
                              </p:par>
                            </p:childTnLst>
                          </p:cTn>
                        </p:par>
                      </p:childTnLst>
                    </p:cTn>
                  </p:par>
                  <p:par>
                    <p:cTn id="11" fill="hold" nodeType="clickPar">
                      <p:stCondLst>
                        <p:cond delay="indefinite"/>
                      </p:stCondLst>
                      <p:childTnLst>
                        <p:par>
                          <p:cTn id="12" fill="hold" nodeType="afterGroup">
                            <p:stCondLst>
                              <p:cond delay="0"/>
                            </p:stCondLst>
                            <p:childTnLst>
                              <p:par>
                                <p:cTn id="13" presetID="2" presetClass="entr" presetSubtype="4" dur="500" fill="hold" nodeType="clickEffect">
                                  <p:stCondLst>
                                    <p:cond delay="0"/>
                                  </p:stCondLst>
                                  <p:childTnLst>
                                    <p:set>
                                      <p:cBhvr additive="base">
                                        <p:cTn id="14" dur="1" fill="hold">
                                          <p:stCondLst>
                                            <p:cond delay="0"/>
                                          </p:stCondLst>
                                        </p:cTn>
                                        <p:tgtEl>
                                          <p:spTgt spid="53250">
                                            <p:txEl>
                                              <p:pRg st="2" end="2"/>
                                            </p:txEl>
                                          </p:spTgt>
                                        </p:tgtEl>
                                        <p:attrNameLst>
                                          <p:attrName>style.visibility</p:attrName>
                                        </p:attrNameLst>
                                      </p:cBhvr>
                                      <p:to>
                                        <p:strVal val="visible"/>
                                      </p:to>
                                    </p:set>
                                    <p:anim calcmode="lin" valueType="num">
                                      <p:cBhvr additive="base">
                                        <p:cTn id="15" dur="500" fill="hold"/>
                                        <p:tgtEl>
                                          <p:spTgt spid="53250">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53250">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dur="500" fill="hold" nodeType="withEffect">
                                  <p:stCondLst>
                                    <p:cond delay="0"/>
                                  </p:stCondLst>
                                  <p:childTnLst>
                                    <p:set>
                                      <p:cBhvr additive="base">
                                        <p:cTn id="18" dur="1" fill="hold">
                                          <p:stCondLst>
                                            <p:cond delay="0"/>
                                          </p:stCondLst>
                                        </p:cTn>
                                        <p:tgtEl>
                                          <p:spTgt spid="53250">
                                            <p:txEl>
                                              <p:pRg st="3" end="3"/>
                                            </p:txEl>
                                          </p:spTgt>
                                        </p:tgtEl>
                                        <p:attrNameLst>
                                          <p:attrName>style.visibility</p:attrName>
                                        </p:attrNameLst>
                                      </p:cBhvr>
                                      <p:to>
                                        <p:strVal val="visible"/>
                                      </p:to>
                                    </p:set>
                                    <p:anim calcmode="lin" valueType="num">
                                      <p:cBhvr additive="base">
                                        <p:cTn id="19" dur="500" fill="hold"/>
                                        <p:tgtEl>
                                          <p:spTgt spid="53250">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3250">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afterGroup">
                            <p:stCondLst>
                              <p:cond delay="0"/>
                            </p:stCondLst>
                            <p:childTnLst>
                              <p:par>
                                <p:cTn id="23" presetID="41" presetClass="entr" presetSubtype="0" dur="500" fill="hold" nodeType="clickEffect">
                                  <p:stCondLst>
                                    <p:cond delay="0"/>
                                  </p:stCondLst>
                                  <p:iterate type="lt">
                                    <p:tmPct val="10000"/>
                                  </p:iterate>
                                  <p:childTnLst>
                                    <p:set>
                                      <p:cBhvr additive="base">
                                        <p:cTn id="24" dur="1" fill="hold">
                                          <p:stCondLst>
                                            <p:cond delay="0"/>
                                          </p:stCondLst>
                                        </p:cTn>
                                        <p:tgtEl>
                                          <p:spTgt spid="53250">
                                            <p:txEl>
                                              <p:pRg st="4" end="4"/>
                                            </p:txEl>
                                          </p:spTgt>
                                        </p:tgtEl>
                                        <p:attrNameLst>
                                          <p:attrName>style.visibility</p:attrName>
                                        </p:attrNameLst>
                                      </p:cBhvr>
                                      <p:to>
                                        <p:strVal val="visible"/>
                                      </p:to>
                                    </p:set>
                                    <p:anim calcmode="lin" valueType="num">
                                      <p:cBhvr additive="base">
                                        <p:cTn id="25" dur="500" fill="hold"/>
                                        <p:tgtEl>
                                          <p:spTgt spid="53250">
                                            <p:txEl>
                                              <p:pRg st="4" end="4"/>
                                            </p:txEl>
                                          </p:spTgt>
                                        </p:tgtEl>
                                        <p:attrNameLst>
                                          <p:attrName>ppt_x</p:attrName>
                                        </p:attrNameLst>
                                      </p:cBhvr>
                                      <p:tavLst>
                                        <p:tav tm="0">
                                          <p:val>
                                            <p:strVal val="#ppt_x"/>
                                          </p:val>
                                        </p:tav>
                                        <p:tav tm="50000">
                                          <p:val>
                                            <p:strVal val="#ppt_x+.1"/>
                                          </p:val>
                                        </p:tav>
                                        <p:tav tm="100000">
                                          <p:val>
                                            <p:strVal val="#ppt_x"/>
                                          </p:val>
                                        </p:tav>
                                      </p:tavLst>
                                    </p:anim>
                                    <p:anim calcmode="lin" valueType="num">
                                      <p:cBhvr additive="base">
                                        <p:cTn id="26" dur="500" fill="hold"/>
                                        <p:tgtEl>
                                          <p:spTgt spid="53250">
                                            <p:txEl>
                                              <p:pRg st="4" end="4"/>
                                            </p:txEl>
                                          </p:spTgt>
                                        </p:tgtEl>
                                        <p:attrNameLst>
                                          <p:attrName>ppt_y</p:attrName>
                                        </p:attrNameLst>
                                      </p:cBhvr>
                                      <p:tavLst>
                                        <p:tav tm="0">
                                          <p:val>
                                            <p:strVal val="#ppt_y"/>
                                          </p:val>
                                        </p:tav>
                                        <p:tav tm="100000">
                                          <p:val>
                                            <p:strVal val="#ppt_y"/>
                                          </p:val>
                                        </p:tav>
                                      </p:tavLst>
                                    </p:anim>
                                    <p:anim calcmode="lin" valueType="num">
                                      <p:cBhvr additive="base">
                                        <p:cTn id="27" dur="500" fill="hold"/>
                                        <p:tgtEl>
                                          <p:spTgt spid="53250">
                                            <p:txEl>
                                              <p:pRg st="4" end="4"/>
                                            </p:txEl>
                                          </p:spTgt>
                                        </p:tgtEl>
                                        <p:attrNameLst>
                                          <p:attrName>ppt_h</p:attrName>
                                        </p:attrNameLst>
                                      </p:cBhvr>
                                      <p:tavLst>
                                        <p:tav tm="0">
                                          <p:val>
                                            <p:strVal val="#ppt_h/10"/>
                                          </p:val>
                                        </p:tav>
                                        <p:tav tm="50000">
                                          <p:val>
                                            <p:strVal val="#ppt_h+.01"/>
                                          </p:val>
                                        </p:tav>
                                        <p:tav tm="100000">
                                          <p:val>
                                            <p:strVal val="#ppt_h"/>
                                          </p:val>
                                        </p:tav>
                                      </p:tavLst>
                                    </p:anim>
                                    <p:anim calcmode="lin" valueType="num">
                                      <p:cBhvr additive="base">
                                        <p:cTn id="28" dur="500" fill="hold"/>
                                        <p:tgtEl>
                                          <p:spTgt spid="53250">
                                            <p:txEl>
                                              <p:pRg st="4" end="4"/>
                                            </p:txEl>
                                          </p:spTgt>
                                        </p:tgtEl>
                                        <p:attrNameLst>
                                          <p:attrName>ppt_w</p:attrName>
                                        </p:attrNameLst>
                                      </p:cBhvr>
                                      <p:tavLst>
                                        <p:tav tm="0">
                                          <p:val>
                                            <p:strVal val="#ppt_w/10"/>
                                          </p:val>
                                        </p:tav>
                                        <p:tav tm="50000">
                                          <p:val>
                                            <p:strVal val="#ppt_w+.01"/>
                                          </p:val>
                                        </p:tav>
                                        <p:tav tm="100000">
                                          <p:val>
                                            <p:strVal val="#ppt_w"/>
                                          </p:val>
                                        </p:tav>
                                      </p:tavLst>
                                    </p:anim>
                                    <p:animEffect transition="in" filter="fade">
                                      <p:cBhvr additive="base">
                                        <p:cTn id="29" dur="500" tmFilter="0,0; .5, 1; 1, 1"/>
                                        <p:tgtEl>
                                          <p:spTgt spid="53250">
                                            <p:txEl>
                                              <p:pRg st="4" end="4"/>
                                            </p:txEl>
                                          </p:spTgt>
                                        </p:tgtEl>
                                      </p:cBhvr>
                                    </p:animEffect>
                                  </p:childTnLst>
                                </p:cTn>
                              </p:par>
                            </p:childTnLst>
                          </p:cTn>
                        </p:par>
                      </p:childTnLst>
                    </p:cTn>
                  </p:par>
                  <p:par>
                    <p:cTn id="30" fill="hold" nodeType="clickPar">
                      <p:stCondLst>
                        <p:cond delay="indefinite"/>
                      </p:stCondLst>
                      <p:childTnLst>
                        <p:par>
                          <p:cTn id="31" fill="hold" nodeType="afterGroup">
                            <p:stCondLst>
                              <p:cond delay="0"/>
                            </p:stCondLst>
                            <p:childTnLst>
                              <p:par>
                                <p:cTn id="32" presetID="39" presetClass="entr" presetSubtype="0" dur="500" accel="100000" fill="hold" nodeType="clickEffect">
                                  <p:stCondLst>
                                    <p:cond delay="0"/>
                                  </p:stCondLst>
                                  <p:childTnLst>
                                    <p:set>
                                      <p:cBhvr additive="base">
                                        <p:cTn id="33" dur="1" fill="hold">
                                          <p:stCondLst>
                                            <p:cond delay="0"/>
                                          </p:stCondLst>
                                        </p:cTn>
                                        <p:tgtEl>
                                          <p:spTgt spid="53250">
                                            <p:txEl>
                                              <p:pRg st="5" end="5"/>
                                            </p:txEl>
                                          </p:spTgt>
                                        </p:tgtEl>
                                        <p:attrNameLst>
                                          <p:attrName>style.visibility</p:attrName>
                                        </p:attrNameLst>
                                      </p:cBhvr>
                                      <p:to>
                                        <p:strVal val="visible"/>
                                      </p:to>
                                    </p:set>
                                    <p:anim calcmode="lin" valueType="num">
                                      <p:cBhvr additive="base">
                                        <p:cTn id="34" dur="500" fill="hold"/>
                                        <p:tgtEl>
                                          <p:spTgt spid="53250">
                                            <p:txEl>
                                              <p:pRg st="5" end="5"/>
                                            </p:txEl>
                                          </p:spTgt>
                                        </p:tgtEl>
                                        <p:attrNameLst>
                                          <p:attrName>ppt_h</p:attrName>
                                        </p:attrNameLst>
                                      </p:cBhvr>
                                      <p:tavLst>
                                        <p:tav tm="0">
                                          <p:val>
                                            <p:strVal val="#ppt_h/20"/>
                                          </p:val>
                                        </p:tav>
                                        <p:tav tm="50000">
                                          <p:val>
                                            <p:strVal val="#ppt_h/20"/>
                                          </p:val>
                                        </p:tav>
                                        <p:tav tm="100000">
                                          <p:val>
                                            <p:strVal val="#ppt_h"/>
                                          </p:val>
                                        </p:tav>
                                      </p:tavLst>
                                    </p:anim>
                                    <p:anim calcmode="lin" valueType="num">
                                      <p:cBhvr additive="base">
                                        <p:cTn id="35" dur="500" fill="hold"/>
                                        <p:tgtEl>
                                          <p:spTgt spid="53250">
                                            <p:txEl>
                                              <p:pRg st="5" end="5"/>
                                            </p:txEl>
                                          </p:spTgt>
                                        </p:tgtEl>
                                        <p:attrNameLst>
                                          <p:attrName>ppt_w</p:attrName>
                                        </p:attrNameLst>
                                      </p:cBhvr>
                                      <p:tavLst>
                                        <p:tav tm="0">
                                          <p:val>
                                            <p:strVal val="#ppt_w+.3"/>
                                          </p:val>
                                        </p:tav>
                                        <p:tav tm="50000">
                                          <p:val>
                                            <p:strVal val="#ppt_w+.3"/>
                                          </p:val>
                                        </p:tav>
                                        <p:tav tm="100000">
                                          <p:val>
                                            <p:strVal val="#ppt_w"/>
                                          </p:val>
                                        </p:tav>
                                      </p:tavLst>
                                    </p:anim>
                                    <p:anim calcmode="lin" valueType="num">
                                      <p:cBhvr additive="base">
                                        <p:cTn id="36" dur="500" fill="hold"/>
                                        <p:tgtEl>
                                          <p:spTgt spid="53250">
                                            <p:txEl>
                                              <p:pRg st="5" end="5"/>
                                            </p:txEl>
                                          </p:spTgt>
                                        </p:tgtEl>
                                        <p:attrNameLst>
                                          <p:attrName>ppt_x</p:attrName>
                                        </p:attrNameLst>
                                      </p:cBhvr>
                                      <p:tavLst>
                                        <p:tav tm="0">
                                          <p:val>
                                            <p:strVal val="#ppt_x-.3"/>
                                          </p:val>
                                        </p:tav>
                                        <p:tav tm="50000">
                                          <p:val>
                                            <p:strVal val="#ppt_x"/>
                                          </p:val>
                                        </p:tav>
                                        <p:tav tm="100000">
                                          <p:val>
                                            <p:strVal val="#ppt_x"/>
                                          </p:val>
                                        </p:tav>
                                      </p:tavLst>
                                    </p:anim>
                                    <p:anim calcmode="lin" valueType="num">
                                      <p:cBhvr additive="base">
                                        <p:cTn id="37" dur="500" fill="hold"/>
                                        <p:tgtEl>
                                          <p:spTgt spid="53250">
                                            <p:txEl>
                                              <p:pRg st="5" end="5"/>
                                            </p:txEl>
                                          </p:spTgt>
                                        </p:tgtEl>
                                        <p:attrNameLst>
                                          <p:attrName>ppt_y</p:attrName>
                                        </p:attrNameLst>
                                      </p:cBhvr>
                                      <p:tavLst>
                                        <p:tav tm="0">
                                          <p:val>
                                            <p:strVal val="#ppt_y"/>
                                          </p:val>
                                        </p:tav>
                                        <p:tav tm="100000">
                                          <p:val>
                                            <p:strVal val="#ppt_y"/>
                                          </p:val>
                                        </p:tav>
                                      </p:tavLst>
                                    </p:anim>
                                  </p:childTnLst>
                                </p:cTn>
                              </p:par>
                              <p:par>
                                <p:cTn id="38" presetID="39" presetClass="entr" presetSubtype="0" dur="500" accel="100000" fill="hold" nodeType="withEffect">
                                  <p:stCondLst>
                                    <p:cond delay="0"/>
                                  </p:stCondLst>
                                  <p:childTnLst>
                                    <p:set>
                                      <p:cBhvr additive="base">
                                        <p:cTn id="39" dur="1" fill="hold">
                                          <p:stCondLst>
                                            <p:cond delay="0"/>
                                          </p:stCondLst>
                                        </p:cTn>
                                        <p:tgtEl>
                                          <p:spTgt spid="53250">
                                            <p:txEl>
                                              <p:pRg st="6" end="6"/>
                                            </p:txEl>
                                          </p:spTgt>
                                        </p:tgtEl>
                                        <p:attrNameLst>
                                          <p:attrName>style.visibility</p:attrName>
                                        </p:attrNameLst>
                                      </p:cBhvr>
                                      <p:to>
                                        <p:strVal val="visible"/>
                                      </p:to>
                                    </p:set>
                                    <p:anim calcmode="lin" valueType="num">
                                      <p:cBhvr additive="base">
                                        <p:cTn id="40" dur="500" fill="hold"/>
                                        <p:tgtEl>
                                          <p:spTgt spid="53250">
                                            <p:txEl>
                                              <p:pRg st="6" end="6"/>
                                            </p:txEl>
                                          </p:spTgt>
                                        </p:tgtEl>
                                        <p:attrNameLst>
                                          <p:attrName>ppt_h</p:attrName>
                                        </p:attrNameLst>
                                      </p:cBhvr>
                                      <p:tavLst>
                                        <p:tav tm="0">
                                          <p:val>
                                            <p:strVal val="#ppt_h/20"/>
                                          </p:val>
                                        </p:tav>
                                        <p:tav tm="50000">
                                          <p:val>
                                            <p:strVal val="#ppt_h/20"/>
                                          </p:val>
                                        </p:tav>
                                        <p:tav tm="100000">
                                          <p:val>
                                            <p:strVal val="#ppt_h"/>
                                          </p:val>
                                        </p:tav>
                                      </p:tavLst>
                                    </p:anim>
                                    <p:anim calcmode="lin" valueType="num">
                                      <p:cBhvr additive="base">
                                        <p:cTn id="41" dur="500" fill="hold"/>
                                        <p:tgtEl>
                                          <p:spTgt spid="53250">
                                            <p:txEl>
                                              <p:pRg st="6" end="6"/>
                                            </p:txEl>
                                          </p:spTgt>
                                        </p:tgtEl>
                                        <p:attrNameLst>
                                          <p:attrName>ppt_w</p:attrName>
                                        </p:attrNameLst>
                                      </p:cBhvr>
                                      <p:tavLst>
                                        <p:tav tm="0">
                                          <p:val>
                                            <p:strVal val="#ppt_w+.3"/>
                                          </p:val>
                                        </p:tav>
                                        <p:tav tm="50000">
                                          <p:val>
                                            <p:strVal val="#ppt_w+.3"/>
                                          </p:val>
                                        </p:tav>
                                        <p:tav tm="100000">
                                          <p:val>
                                            <p:strVal val="#ppt_w"/>
                                          </p:val>
                                        </p:tav>
                                      </p:tavLst>
                                    </p:anim>
                                    <p:anim calcmode="lin" valueType="num">
                                      <p:cBhvr additive="base">
                                        <p:cTn id="42" dur="500" fill="hold"/>
                                        <p:tgtEl>
                                          <p:spTgt spid="53250">
                                            <p:txEl>
                                              <p:pRg st="6" end="6"/>
                                            </p:txEl>
                                          </p:spTgt>
                                        </p:tgtEl>
                                        <p:attrNameLst>
                                          <p:attrName>ppt_x</p:attrName>
                                        </p:attrNameLst>
                                      </p:cBhvr>
                                      <p:tavLst>
                                        <p:tav tm="0">
                                          <p:val>
                                            <p:strVal val="#ppt_x-.3"/>
                                          </p:val>
                                        </p:tav>
                                        <p:tav tm="50000">
                                          <p:val>
                                            <p:strVal val="#ppt_x"/>
                                          </p:val>
                                        </p:tav>
                                        <p:tav tm="100000">
                                          <p:val>
                                            <p:strVal val="#ppt_x"/>
                                          </p:val>
                                        </p:tav>
                                      </p:tavLst>
                                    </p:anim>
                                    <p:anim calcmode="lin" valueType="num">
                                      <p:cBhvr additive="base">
                                        <p:cTn id="43" dur="500" fill="hold"/>
                                        <p:tgtEl>
                                          <p:spTgt spid="53250">
                                            <p:txEl>
                                              <p:pRg st="6" end="6"/>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54274" name="TextBox 2"/>
          <p:cNvSpPr/>
          <p:nvPr/>
        </p:nvSpPr>
        <p:spPr>
          <a:xfrm>
            <a:off x="428625" y="963612"/>
            <a:ext cx="8215312" cy="4894262"/>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r>
              <a:t>命题立意：本题考察不同生产办法对农业生产影响，同时考察考生灵活利用地理原理判断、分析详细问题能力，难度较低。</a:t>
            </a:r>
          </a:p>
          <a:p>
            <a:r>
              <a:t>解析：山坡地坡度较大，因此易发生水土流失，增施肥料后，大部分肥料可能会伴随径流而流失，因此造成农作物增产效果微弱。将山坡地改造成水平梯田后，地表坡度变小，地表径流流速减慢，因此地表径流将泥土、肥料带走可能性就会大幅度降低，这么有利于提升土壤肥力，进而起到增产效果。</a:t>
            </a:r>
          </a:p>
          <a:p>
            <a:r>
              <a:t>答案：5.C　6.B　</a:t>
            </a:r>
          </a:p>
        </p:txBody>
      </p:sp>
      <p:sp>
        <p:nvSpPr>
          <p:cNvPr id="54275" name="TextBox 54274"/>
          <p:cNvSpPr txBox="1"/>
          <p:nvPr/>
        </p:nvSpPr>
        <p:spPr>
          <a:xfrm>
            <a:off x="8064000" y="6498000"/>
            <a:ext cx="720000" cy="10800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Pr>
              <a:defRPr sz="1005"/>
            </a:pPr>
            <a:r>
              <a:t>第8页</a:t>
            </a:r>
          </a:p>
        </p:txBody>
      </p:sp>
      <p:sp>
        <p:nvSpPr>
          <p:cNvPr id="54276" name="TextBox 54275"/>
          <p:cNvSpPr txBox="1"/>
          <p:nvPr/>
        </p:nvSpPr>
        <p:spPr>
          <a:xfrm>
            <a:off x="8064000" y="6498000"/>
            <a:ext cx="720000" cy="10800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Pr>
              <a:defRPr sz="1005"/>
            </a:pPr>
            <a:r>
              <a:t>第8页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34" presetClass="entr" presetSubtype="0" dur="200" fill="hold" nodeType="clickEffect">
                                  <p:stCondLst>
                                    <p:cond delay="0"/>
                                  </p:stCondLst>
                                  <p:childTnLst>
                                    <p:set>
                                      <p:cBhvr additive="base">
                                        <p:cTn id="6" dur="1" fill="hold">
                                          <p:stCondLst>
                                            <p:cond delay="0"/>
                                          </p:stCondLst>
                                        </p:cTn>
                                        <p:tgtEl>
                                          <p:spTgt spid="54274">
                                            <p:txEl>
                                              <p:pRg st="1" end="1"/>
                                            </p:txEl>
                                          </p:spTgt>
                                        </p:tgtEl>
                                        <p:attrNameLst>
                                          <p:attrName>style.visibility</p:attrName>
                                        </p:attrNameLst>
                                      </p:cBhvr>
                                      <p:to>
                                        <p:strVal val="visible"/>
                                      </p:to>
                                    </p:set>
                                    <p:anim from="(-#ppt_w/2)" to="(#ppt_x)" calcmode="lin" valueType="num">
                                      <p:cBhvr additive="base">
                                        <p:cTn id="7" dur="600" fill="hold">
                                          <p:stCondLst>
                                            <p:cond delay="0"/>
                                          </p:stCondLst>
                                        </p:cTn>
                                        <p:tgtEl>
                                          <p:spTgt spid="54274">
                                            <p:txEl>
                                              <p:pRg st="1" end="1"/>
                                            </p:txEl>
                                          </p:spTgt>
                                        </p:tgtEl>
                                        <p:attrNameLst>
                                          <p:attrName>ppt_x</p:attrName>
                                        </p:attrNameLst>
                                      </p:cBhvr>
                                    </p:anim>
                                    <p:anim from="0" to="-1.0" calcmode="lin" valueType="num">
                                      <p:cBhvr additive="base">
                                        <p:cTn id="8" dur="200" decel="50000" autoRev="1" fill="hold">
                                          <p:stCondLst>
                                            <p:cond delay="600"/>
                                          </p:stCondLst>
                                        </p:cTn>
                                        <p:tgtEl>
                                          <p:spTgt spid="54274">
                                            <p:txEl>
                                              <p:pRg st="1" end="1"/>
                                            </p:txEl>
                                          </p:spTgt>
                                        </p:tgtEl>
                                        <p:attrNameLst>
                                          <p:attrName>xshear</p:attrName>
                                        </p:attrNameLst>
                                      </p:cBhvr>
                                    </p:anim>
                                    <p:animScale>
                                      <p:cBhvr additive="base">
                                        <p:cTn id="9" dur="200" decel="100000" autoRev="1" fill="hold">
                                          <p:stCondLst>
                                            <p:cond delay="600"/>
                                          </p:stCondLst>
                                        </p:cTn>
                                        <p:tgtEl>
                                          <p:spTgt spid="54274">
                                            <p:txEl>
                                              <p:pRg st="1" end="1"/>
                                            </p:txEl>
                                          </p:spTgt>
                                        </p:tgtEl>
                                      </p:cBhvr>
                                      <p:from x="100000" y="100000"/>
                                      <p:to x="80000" y="100000"/>
                                    </p:animScale>
                                    <p:anim by="(#ppt_h/3+#ppt_w*0.1)" calcmode="lin" valueType="num">
                                      <p:cBhvr additive="sum">
                                        <p:cTn id="10" dur="200" decel="100000" autoRev="1" fill="hold">
                                          <p:stCondLst>
                                            <p:cond delay="600"/>
                                          </p:stCondLst>
                                        </p:cTn>
                                        <p:tgtEl>
                                          <p:spTgt spid="54274">
                                            <p:txEl>
                                              <p:pRg st="1" end="1"/>
                                            </p:txEl>
                                          </p:spTgt>
                                        </p:tgtEl>
                                        <p:attrNameLst>
                                          <p:attrName>ppt_x</p:attrName>
                                        </p:attrNameLst>
                                      </p:cBhvr>
                                    </p:anim>
                                  </p:childTnLst>
                                </p:cTn>
                              </p:par>
                            </p:childTnLst>
                          </p:cTn>
                        </p:par>
                      </p:childTnLst>
                    </p:cTn>
                  </p:par>
                  <p:par>
                    <p:cTn id="11" fill="hold" nodeType="clickPar">
                      <p:stCondLst>
                        <p:cond delay="indefinite"/>
                      </p:stCondLst>
                      <p:childTnLst>
                        <p:par>
                          <p:cTn id="12" fill="hold" nodeType="afterGroup">
                            <p:stCondLst>
                              <p:cond delay="0"/>
                            </p:stCondLst>
                            <p:childTnLst>
                              <p:par>
                                <p:cTn id="13" presetID="2" presetClass="entr" presetSubtype="4" dur="500" fill="hold" nodeType="clickEffect">
                                  <p:stCondLst>
                                    <p:cond delay="0"/>
                                  </p:stCondLst>
                                  <p:childTnLst>
                                    <p:set>
                                      <p:cBhvr additive="base">
                                        <p:cTn id="14" dur="1" fill="hold">
                                          <p:stCondLst>
                                            <p:cond delay="0"/>
                                          </p:stCondLst>
                                        </p:cTn>
                                        <p:tgtEl>
                                          <p:spTgt spid="54274">
                                            <p:txEl>
                                              <p:pRg st="2" end="2"/>
                                            </p:txEl>
                                          </p:spTgt>
                                        </p:tgtEl>
                                        <p:attrNameLst>
                                          <p:attrName>style.visibility</p:attrName>
                                        </p:attrNameLst>
                                      </p:cBhvr>
                                      <p:to>
                                        <p:strVal val="visible"/>
                                      </p:to>
                                    </p:set>
                                    <p:anim calcmode="lin" valueType="num">
                                      <p:cBhvr additive="base">
                                        <p:cTn id="15" dur="500" fill="hold"/>
                                        <p:tgtEl>
                                          <p:spTgt spid="54274">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54274">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55298" name="TextBox 2"/>
          <p:cNvSpPr/>
          <p:nvPr/>
        </p:nvSpPr>
        <p:spPr>
          <a:xfrm>
            <a:off x="179388" y="830262"/>
            <a:ext cx="8535988" cy="1735138"/>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r>
              <a:t>    (·安徽高考)下图表示辽宁西北部某地土地利用改变。将该区域分为25个方格，每个方格中两个数字按左右顺序分别代表1979年和土地利用类型。完毕7～8题。</a:t>
            </a:r>
          </a:p>
        </p:txBody>
      </p:sp>
      <p:sp>
        <p:nvSpPr>
          <p:cNvPr id="55299" name="TextBox 2"/>
          <p:cNvSpPr/>
          <p:nvPr/>
        </p:nvSpPr>
        <p:spPr>
          <a:xfrm>
            <a:off x="1785938" y="2643188"/>
            <a:ext cx="4929188" cy="461962"/>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marL="0" lvl="0" indent="0"/>
            <a:r>
              <a:rPr sz="2400" b="1">
                <a:latin typeface="宋体" pitchFamily="2" charset="-122"/>
              </a:rPr>
              <a:t>1—耕地　2—居民地　3—湖泊</a:t>
            </a:r>
            <a:endParaRPr sz="2400">
              <a:latin typeface="宋体" pitchFamily="2" charset="-122"/>
            </a:endParaRPr>
          </a:p>
        </p:txBody>
      </p:sp>
      <p:cxnSp>
        <p:nvCxnSpPr>
          <p:cNvPr id="55300" name=""/>
          <p:cNvCxnSpPr/>
          <p:nvPr/>
        </p:nvCxnSpPr>
        <p:spPr>
          <a:xfrm flipH="1">
            <a:off x="2851150" y="3206750"/>
            <a:ext cx="0" cy="2743200"/>
          </a:xfrm>
          <a:prstGeom prst="line">
            <a:avLst/>
          </a:prstGeom>
          <a:noFill/>
          <a:ln w="12700">
            <a:solidFill>
              <a:prstClr val="black"/>
            </a:solidFill>
            <a:miter lim="800000"/>
          </a:ln>
        </p:spPr>
      </p:cxnSp>
      <p:cxnSp>
        <p:nvCxnSpPr>
          <p:cNvPr id="55301" name=""/>
          <p:cNvCxnSpPr/>
          <p:nvPr/>
        </p:nvCxnSpPr>
        <p:spPr>
          <a:xfrm flipH="1">
            <a:off x="3551238" y="3206750"/>
            <a:ext cx="0" cy="2743200"/>
          </a:xfrm>
          <a:prstGeom prst="line">
            <a:avLst/>
          </a:prstGeom>
          <a:noFill/>
          <a:ln w="12700">
            <a:solidFill>
              <a:prstClr val="black"/>
            </a:solidFill>
            <a:miter lim="800000"/>
          </a:ln>
        </p:spPr>
      </p:cxnSp>
      <p:cxnSp>
        <p:nvCxnSpPr>
          <p:cNvPr id="55302" name=""/>
          <p:cNvCxnSpPr/>
          <p:nvPr/>
        </p:nvCxnSpPr>
        <p:spPr>
          <a:xfrm flipH="1">
            <a:off x="4251325" y="3206750"/>
            <a:ext cx="0" cy="2743200"/>
          </a:xfrm>
          <a:prstGeom prst="line">
            <a:avLst/>
          </a:prstGeom>
          <a:noFill/>
          <a:ln w="12700">
            <a:solidFill>
              <a:prstClr val="black"/>
            </a:solidFill>
            <a:miter lim="800000"/>
          </a:ln>
        </p:spPr>
      </p:cxnSp>
      <p:cxnSp>
        <p:nvCxnSpPr>
          <p:cNvPr id="55303" name=""/>
          <p:cNvCxnSpPr/>
          <p:nvPr/>
        </p:nvCxnSpPr>
        <p:spPr>
          <a:xfrm flipH="1">
            <a:off x="4951412" y="3206750"/>
            <a:ext cx="0" cy="2743200"/>
          </a:xfrm>
          <a:prstGeom prst="line">
            <a:avLst/>
          </a:prstGeom>
          <a:noFill/>
          <a:ln w="12700">
            <a:solidFill>
              <a:prstClr val="black"/>
            </a:solidFill>
            <a:miter lim="800000"/>
          </a:ln>
        </p:spPr>
      </p:cxnSp>
      <p:cxnSp>
        <p:nvCxnSpPr>
          <p:cNvPr id="55304" name=""/>
          <p:cNvCxnSpPr/>
          <p:nvPr/>
        </p:nvCxnSpPr>
        <p:spPr>
          <a:xfrm>
            <a:off x="2151062" y="3756025"/>
            <a:ext cx="3500438" cy="0"/>
          </a:xfrm>
          <a:prstGeom prst="line">
            <a:avLst/>
          </a:prstGeom>
          <a:noFill/>
          <a:ln w="12700">
            <a:solidFill>
              <a:prstClr val="black"/>
            </a:solidFill>
            <a:miter lim="800000"/>
          </a:ln>
        </p:spPr>
      </p:cxnSp>
      <p:cxnSp>
        <p:nvCxnSpPr>
          <p:cNvPr id="55305" name=""/>
          <p:cNvCxnSpPr/>
          <p:nvPr/>
        </p:nvCxnSpPr>
        <p:spPr>
          <a:xfrm>
            <a:off x="2151062" y="4303712"/>
            <a:ext cx="3500438" cy="0"/>
          </a:xfrm>
          <a:prstGeom prst="line">
            <a:avLst/>
          </a:prstGeom>
          <a:noFill/>
          <a:ln w="12700">
            <a:solidFill>
              <a:prstClr val="black"/>
            </a:solidFill>
            <a:miter lim="800000"/>
          </a:ln>
        </p:spPr>
      </p:cxnSp>
      <p:cxnSp>
        <p:nvCxnSpPr>
          <p:cNvPr id="55306" name=""/>
          <p:cNvCxnSpPr/>
          <p:nvPr/>
        </p:nvCxnSpPr>
        <p:spPr>
          <a:xfrm>
            <a:off x="2151062" y="4852988"/>
            <a:ext cx="3500438" cy="0"/>
          </a:xfrm>
          <a:prstGeom prst="line">
            <a:avLst/>
          </a:prstGeom>
          <a:noFill/>
          <a:ln w="12700">
            <a:solidFill>
              <a:prstClr val="black"/>
            </a:solidFill>
            <a:miter lim="800000"/>
          </a:ln>
        </p:spPr>
      </p:cxnSp>
      <p:cxnSp>
        <p:nvCxnSpPr>
          <p:cNvPr id="55307" name=""/>
          <p:cNvCxnSpPr/>
          <p:nvPr/>
        </p:nvCxnSpPr>
        <p:spPr>
          <a:xfrm>
            <a:off x="2151062" y="5400675"/>
            <a:ext cx="3500438" cy="0"/>
          </a:xfrm>
          <a:prstGeom prst="line">
            <a:avLst/>
          </a:prstGeom>
          <a:noFill/>
          <a:ln w="12700">
            <a:solidFill>
              <a:prstClr val="black"/>
            </a:solidFill>
            <a:miter lim="800000"/>
          </a:ln>
        </p:spPr>
      </p:cxnSp>
      <p:cxnSp>
        <p:nvCxnSpPr>
          <p:cNvPr id="55308" name=""/>
          <p:cNvCxnSpPr/>
          <p:nvPr/>
        </p:nvCxnSpPr>
        <p:spPr>
          <a:xfrm flipH="1">
            <a:off x="2151062" y="3206750"/>
            <a:ext cx="0" cy="2743200"/>
          </a:xfrm>
          <a:prstGeom prst="line">
            <a:avLst/>
          </a:prstGeom>
          <a:noFill/>
          <a:ln w="12700">
            <a:solidFill>
              <a:prstClr val="black"/>
            </a:solidFill>
            <a:miter lim="800000"/>
          </a:ln>
        </p:spPr>
      </p:cxnSp>
      <p:cxnSp>
        <p:nvCxnSpPr>
          <p:cNvPr id="55309" name=""/>
          <p:cNvCxnSpPr/>
          <p:nvPr/>
        </p:nvCxnSpPr>
        <p:spPr>
          <a:xfrm flipH="1">
            <a:off x="5651500" y="3206750"/>
            <a:ext cx="0" cy="2743200"/>
          </a:xfrm>
          <a:prstGeom prst="line">
            <a:avLst/>
          </a:prstGeom>
          <a:noFill/>
          <a:ln w="12700">
            <a:solidFill>
              <a:prstClr val="black"/>
            </a:solidFill>
            <a:miter lim="800000"/>
          </a:ln>
        </p:spPr>
      </p:cxnSp>
      <p:cxnSp>
        <p:nvCxnSpPr>
          <p:cNvPr id="55310" name=""/>
          <p:cNvCxnSpPr/>
          <p:nvPr/>
        </p:nvCxnSpPr>
        <p:spPr>
          <a:xfrm>
            <a:off x="2151062" y="3206750"/>
            <a:ext cx="3500438" cy="0"/>
          </a:xfrm>
          <a:prstGeom prst="line">
            <a:avLst/>
          </a:prstGeom>
          <a:noFill/>
          <a:ln w="12700">
            <a:solidFill>
              <a:prstClr val="black"/>
            </a:solidFill>
            <a:miter lim="800000"/>
          </a:ln>
        </p:spPr>
      </p:cxnSp>
      <p:cxnSp>
        <p:nvCxnSpPr>
          <p:cNvPr id="55311" name=""/>
          <p:cNvCxnSpPr/>
          <p:nvPr/>
        </p:nvCxnSpPr>
        <p:spPr>
          <a:xfrm>
            <a:off x="2151062" y="5949950"/>
            <a:ext cx="3500438" cy="0"/>
          </a:xfrm>
          <a:prstGeom prst="line">
            <a:avLst/>
          </a:prstGeom>
          <a:noFill/>
          <a:ln w="12700">
            <a:solidFill>
              <a:prstClr val="black"/>
            </a:solidFill>
            <a:miter lim="800000"/>
          </a:ln>
        </p:spPr>
      </p:cxnSp>
      <p:sp>
        <p:nvSpPr>
          <p:cNvPr id="55312" name=""/>
          <p:cNvSpPr/>
          <p:nvPr/>
        </p:nvSpPr>
        <p:spPr>
          <a:xfrm>
            <a:off x="2151062" y="3206750"/>
            <a:ext cx="700088" cy="549275"/>
          </a:xfrm>
          <a:prstGeom prst="rect">
            <a:avLst/>
          </a:prstGeom>
          <a:noFill/>
          <a:ln>
            <a:noFill/>
            <a:miter lim="800000"/>
          </a:ln>
        </p:spPr>
        <p:txBody>
          <a:bodyPr lIns="68580" tIns="0" rIns="68580" bIns="0" anchor="ctr" anchorCtr="0"/>
          <a:lstStyle>
            <a:defPPr algn="l" rtl="0" eaLnBrk="1" hangingPunct="1">
              <a:defRPr kumimoji="0" lang="zh-CN" altLang="en-US"/>
            </a:defPPr>
            <a:lvl1pPr marL="342900" indent="-34290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5pPr>
          </a:lstStyle>
          <a:p>
            <a:pPr marL="0" lvl="0" indent="0" algn="ctr">
              <a:lnSpc>
                <a:spcPct val="150000"/>
              </a:lnSpc>
              <a:spcBef>
                <a:spcPct val="0"/>
              </a:spcBef>
              <a:buNone/>
            </a:pPr>
            <a:r>
              <a:rPr sz="2400" b="1">
                <a:latin typeface="Times New Roman" pitchFamily="18" charset="0"/>
                <a:ea typeface="Times New Roman" pitchFamily="18" charset="0"/>
              </a:rPr>
              <a:t>11</a:t>
            </a:r>
            <a:endParaRPr lang="zh-CN" altLang="zh-CN" sz="2400">
              <a:ea typeface="Times New Roman" pitchFamily="18" charset="0"/>
            </a:endParaRPr>
          </a:p>
        </p:txBody>
      </p:sp>
      <p:sp>
        <p:nvSpPr>
          <p:cNvPr id="55313" name=""/>
          <p:cNvSpPr/>
          <p:nvPr/>
        </p:nvSpPr>
        <p:spPr>
          <a:xfrm>
            <a:off x="2851150" y="3206750"/>
            <a:ext cx="700088" cy="549275"/>
          </a:xfrm>
          <a:prstGeom prst="rect">
            <a:avLst/>
          </a:prstGeom>
          <a:noFill/>
          <a:ln>
            <a:noFill/>
            <a:miter lim="800000"/>
          </a:ln>
        </p:spPr>
        <p:txBody>
          <a:bodyPr lIns="68580" tIns="0" rIns="68580" bIns="0" anchor="ctr" anchorCtr="0"/>
          <a:lstStyle>
            <a:defPPr algn="l" rtl="0" eaLnBrk="1" hangingPunct="1">
              <a:defRPr kumimoji="0" lang="zh-CN" altLang="en-US"/>
            </a:defPPr>
            <a:lvl1pPr marL="342900" indent="-34290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5pPr>
          </a:lstStyle>
          <a:p>
            <a:pPr marL="0" lvl="0" indent="0" algn="ctr">
              <a:lnSpc>
                <a:spcPct val="150000"/>
              </a:lnSpc>
              <a:spcBef>
                <a:spcPct val="0"/>
              </a:spcBef>
              <a:buNone/>
            </a:pPr>
            <a:r>
              <a:rPr sz="2400" b="1">
                <a:latin typeface="Times New Roman" pitchFamily="18" charset="0"/>
                <a:ea typeface="Times New Roman" pitchFamily="18" charset="0"/>
              </a:rPr>
              <a:t>33</a:t>
            </a:r>
            <a:endParaRPr lang="zh-CN" altLang="zh-CN" sz="2400">
              <a:ea typeface="Times New Roman" pitchFamily="18" charset="0"/>
            </a:endParaRPr>
          </a:p>
        </p:txBody>
      </p:sp>
      <p:sp>
        <p:nvSpPr>
          <p:cNvPr id="55314" name=""/>
          <p:cNvSpPr/>
          <p:nvPr/>
        </p:nvSpPr>
        <p:spPr>
          <a:xfrm>
            <a:off x="3551238" y="3206750"/>
            <a:ext cx="700088" cy="549275"/>
          </a:xfrm>
          <a:prstGeom prst="rect">
            <a:avLst/>
          </a:prstGeom>
          <a:noFill/>
          <a:ln>
            <a:noFill/>
            <a:miter lim="800000"/>
          </a:ln>
        </p:spPr>
        <p:txBody>
          <a:bodyPr lIns="68580" tIns="0" rIns="68580" bIns="0" anchor="ctr" anchorCtr="0"/>
          <a:lstStyle>
            <a:defPPr algn="l" rtl="0" eaLnBrk="1" hangingPunct="1">
              <a:defRPr kumimoji="0" lang="zh-CN" altLang="en-US"/>
            </a:defPPr>
            <a:lvl1pPr marL="342900" indent="-34290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5pPr>
          </a:lstStyle>
          <a:p>
            <a:pPr marL="0" lvl="0" indent="0" algn="ctr">
              <a:lnSpc>
                <a:spcPct val="150000"/>
              </a:lnSpc>
              <a:spcBef>
                <a:spcPct val="0"/>
              </a:spcBef>
              <a:buNone/>
            </a:pPr>
            <a:r>
              <a:rPr sz="2400" b="1">
                <a:latin typeface="Times New Roman" pitchFamily="18" charset="0"/>
                <a:ea typeface="Times New Roman" pitchFamily="18" charset="0"/>
              </a:rPr>
              <a:t>33</a:t>
            </a:r>
            <a:endParaRPr lang="zh-CN" altLang="zh-CN" sz="2400">
              <a:ea typeface="Times New Roman" pitchFamily="18" charset="0"/>
            </a:endParaRPr>
          </a:p>
        </p:txBody>
      </p:sp>
      <p:sp>
        <p:nvSpPr>
          <p:cNvPr id="55315" name=""/>
          <p:cNvSpPr/>
          <p:nvPr/>
        </p:nvSpPr>
        <p:spPr>
          <a:xfrm>
            <a:off x="4251325" y="3206750"/>
            <a:ext cx="700088" cy="549275"/>
          </a:xfrm>
          <a:prstGeom prst="rect">
            <a:avLst/>
          </a:prstGeom>
          <a:noFill/>
          <a:ln>
            <a:noFill/>
            <a:miter lim="800000"/>
          </a:ln>
        </p:spPr>
        <p:txBody>
          <a:bodyPr lIns="68580" tIns="0" rIns="68580" bIns="0" anchor="ctr" anchorCtr="0"/>
          <a:lstStyle>
            <a:defPPr algn="l" rtl="0" eaLnBrk="1" hangingPunct="1">
              <a:defRPr kumimoji="0" lang="zh-CN" altLang="en-US"/>
            </a:defPPr>
            <a:lvl1pPr marL="342900" indent="-34290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5pPr>
          </a:lstStyle>
          <a:p>
            <a:pPr marL="0" lvl="0" indent="0" algn="ctr">
              <a:lnSpc>
                <a:spcPct val="150000"/>
              </a:lnSpc>
              <a:spcBef>
                <a:spcPct val="0"/>
              </a:spcBef>
              <a:buNone/>
            </a:pPr>
            <a:r>
              <a:rPr sz="2400" b="1">
                <a:latin typeface="Times New Roman" pitchFamily="18" charset="0"/>
                <a:ea typeface="Times New Roman" pitchFamily="18" charset="0"/>
              </a:rPr>
              <a:t>31</a:t>
            </a:r>
            <a:endParaRPr lang="zh-CN" altLang="zh-CN" sz="2400">
              <a:ea typeface="Times New Roman" pitchFamily="18" charset="0"/>
            </a:endParaRPr>
          </a:p>
        </p:txBody>
      </p:sp>
      <p:sp>
        <p:nvSpPr>
          <p:cNvPr id="55316" name=""/>
          <p:cNvSpPr/>
          <p:nvPr/>
        </p:nvSpPr>
        <p:spPr>
          <a:xfrm>
            <a:off x="4951412" y="3206750"/>
            <a:ext cx="700088" cy="549275"/>
          </a:xfrm>
          <a:prstGeom prst="rect">
            <a:avLst/>
          </a:prstGeom>
          <a:noFill/>
          <a:ln>
            <a:noFill/>
            <a:miter lim="800000"/>
          </a:ln>
        </p:spPr>
        <p:txBody>
          <a:bodyPr lIns="68580" tIns="0" rIns="68580" bIns="0" anchor="ctr" anchorCtr="0"/>
          <a:lstStyle>
            <a:defPPr algn="l" rtl="0" eaLnBrk="1" hangingPunct="1">
              <a:defRPr kumimoji="0" lang="zh-CN" altLang="en-US"/>
            </a:defPPr>
            <a:lvl1pPr marL="342900" indent="-34290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5pPr>
          </a:lstStyle>
          <a:p>
            <a:pPr marL="0" lvl="0" indent="0" algn="ctr">
              <a:lnSpc>
                <a:spcPct val="150000"/>
              </a:lnSpc>
              <a:spcBef>
                <a:spcPct val="0"/>
              </a:spcBef>
              <a:buNone/>
            </a:pPr>
            <a:r>
              <a:rPr sz="2400" b="1">
                <a:latin typeface="Times New Roman" pitchFamily="18" charset="0"/>
                <a:ea typeface="Times New Roman" pitchFamily="18" charset="0"/>
              </a:rPr>
              <a:t>11</a:t>
            </a:r>
            <a:endParaRPr lang="zh-CN" altLang="zh-CN" sz="2400">
              <a:ea typeface="Times New Roman" pitchFamily="18" charset="0"/>
            </a:endParaRPr>
          </a:p>
        </p:txBody>
      </p:sp>
      <p:sp>
        <p:nvSpPr>
          <p:cNvPr id="55317" name=""/>
          <p:cNvSpPr/>
          <p:nvPr/>
        </p:nvSpPr>
        <p:spPr>
          <a:xfrm>
            <a:off x="2151062" y="3756025"/>
            <a:ext cx="700088" cy="547688"/>
          </a:xfrm>
          <a:prstGeom prst="rect">
            <a:avLst/>
          </a:prstGeom>
          <a:noFill/>
          <a:ln>
            <a:noFill/>
            <a:miter lim="800000"/>
          </a:ln>
        </p:spPr>
        <p:txBody>
          <a:bodyPr lIns="68580" tIns="0" rIns="68580" bIns="0" anchor="ctr" anchorCtr="0"/>
          <a:lstStyle>
            <a:defPPr algn="l" rtl="0" eaLnBrk="1" hangingPunct="1">
              <a:defRPr kumimoji="0" lang="zh-CN" altLang="en-US"/>
            </a:defPPr>
            <a:lvl1pPr marL="342900" indent="-34290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5pPr>
          </a:lstStyle>
          <a:p>
            <a:pPr marL="0" lvl="0" indent="0" algn="ctr">
              <a:lnSpc>
                <a:spcPct val="150000"/>
              </a:lnSpc>
              <a:spcBef>
                <a:spcPct val="0"/>
              </a:spcBef>
              <a:buNone/>
            </a:pPr>
            <a:r>
              <a:rPr sz="2400" b="1">
                <a:latin typeface="Times New Roman" pitchFamily="18" charset="0"/>
                <a:ea typeface="Times New Roman" pitchFamily="18" charset="0"/>
              </a:rPr>
              <a:t>11</a:t>
            </a:r>
            <a:endParaRPr lang="zh-CN" altLang="zh-CN" sz="2400">
              <a:ea typeface="Times New Roman" pitchFamily="18" charset="0"/>
            </a:endParaRPr>
          </a:p>
        </p:txBody>
      </p:sp>
      <p:sp>
        <p:nvSpPr>
          <p:cNvPr id="55318" name=""/>
          <p:cNvSpPr/>
          <p:nvPr/>
        </p:nvSpPr>
        <p:spPr>
          <a:xfrm>
            <a:off x="2851150" y="3756025"/>
            <a:ext cx="700088" cy="547688"/>
          </a:xfrm>
          <a:prstGeom prst="rect">
            <a:avLst/>
          </a:prstGeom>
          <a:noFill/>
          <a:ln>
            <a:noFill/>
            <a:miter lim="800000"/>
          </a:ln>
        </p:spPr>
        <p:txBody>
          <a:bodyPr lIns="68580" tIns="0" rIns="68580" bIns="0" anchor="ctr" anchorCtr="0"/>
          <a:lstStyle>
            <a:defPPr algn="l" rtl="0" eaLnBrk="1" hangingPunct="1">
              <a:defRPr kumimoji="0" lang="zh-CN" altLang="en-US"/>
            </a:defPPr>
            <a:lvl1pPr marL="342900" indent="-34290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5pPr>
          </a:lstStyle>
          <a:p>
            <a:pPr marL="0" lvl="0" indent="0" algn="ctr">
              <a:lnSpc>
                <a:spcPct val="150000"/>
              </a:lnSpc>
              <a:spcBef>
                <a:spcPct val="0"/>
              </a:spcBef>
              <a:buNone/>
            </a:pPr>
            <a:r>
              <a:rPr sz="2400" b="1">
                <a:latin typeface="Times New Roman" pitchFamily="18" charset="0"/>
                <a:ea typeface="Times New Roman" pitchFamily="18" charset="0"/>
              </a:rPr>
              <a:t>33</a:t>
            </a:r>
            <a:endParaRPr lang="zh-CN" altLang="zh-CN" sz="2400">
              <a:ea typeface="Times New Roman" pitchFamily="18" charset="0"/>
            </a:endParaRPr>
          </a:p>
        </p:txBody>
      </p:sp>
      <p:sp>
        <p:nvSpPr>
          <p:cNvPr id="55319" name=""/>
          <p:cNvSpPr/>
          <p:nvPr/>
        </p:nvSpPr>
        <p:spPr>
          <a:xfrm>
            <a:off x="3551238" y="3756025"/>
            <a:ext cx="700088" cy="547688"/>
          </a:xfrm>
          <a:prstGeom prst="rect">
            <a:avLst/>
          </a:prstGeom>
          <a:noFill/>
          <a:ln>
            <a:noFill/>
            <a:miter lim="800000"/>
          </a:ln>
        </p:spPr>
        <p:txBody>
          <a:bodyPr lIns="68580" tIns="0" rIns="68580" bIns="0" anchor="ctr" anchorCtr="0"/>
          <a:lstStyle>
            <a:defPPr algn="l" rtl="0" eaLnBrk="1" hangingPunct="1">
              <a:defRPr kumimoji="0" lang="zh-CN" altLang="en-US"/>
            </a:defPPr>
            <a:lvl1pPr marL="342900" indent="-34290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5pPr>
          </a:lstStyle>
          <a:p>
            <a:pPr marL="0" lvl="0" indent="0" algn="ctr">
              <a:lnSpc>
                <a:spcPct val="150000"/>
              </a:lnSpc>
              <a:spcBef>
                <a:spcPct val="0"/>
              </a:spcBef>
              <a:buNone/>
            </a:pPr>
            <a:r>
              <a:rPr sz="2400" b="1">
                <a:latin typeface="Times New Roman" pitchFamily="18" charset="0"/>
                <a:ea typeface="Times New Roman" pitchFamily="18" charset="0"/>
              </a:rPr>
              <a:t>33</a:t>
            </a:r>
            <a:endParaRPr lang="zh-CN" altLang="zh-CN" sz="2400">
              <a:ea typeface="Times New Roman" pitchFamily="18" charset="0"/>
            </a:endParaRPr>
          </a:p>
        </p:txBody>
      </p:sp>
      <p:sp>
        <p:nvSpPr>
          <p:cNvPr id="55320" name=""/>
          <p:cNvSpPr/>
          <p:nvPr/>
        </p:nvSpPr>
        <p:spPr>
          <a:xfrm>
            <a:off x="4251325" y="3756025"/>
            <a:ext cx="700088" cy="547688"/>
          </a:xfrm>
          <a:prstGeom prst="rect">
            <a:avLst/>
          </a:prstGeom>
          <a:noFill/>
          <a:ln>
            <a:noFill/>
            <a:miter lim="800000"/>
          </a:ln>
        </p:spPr>
        <p:txBody>
          <a:bodyPr lIns="68580" tIns="0" rIns="68580" bIns="0" anchor="ctr" anchorCtr="0"/>
          <a:lstStyle>
            <a:defPPr algn="l" rtl="0" eaLnBrk="1" hangingPunct="1">
              <a:defRPr kumimoji="0" lang="zh-CN" altLang="en-US"/>
            </a:defPPr>
            <a:lvl1pPr marL="342900" indent="-34290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5pPr>
          </a:lstStyle>
          <a:p>
            <a:pPr marL="0" lvl="0" indent="0" algn="ctr">
              <a:lnSpc>
                <a:spcPct val="150000"/>
              </a:lnSpc>
              <a:spcBef>
                <a:spcPct val="0"/>
              </a:spcBef>
              <a:buNone/>
            </a:pPr>
            <a:r>
              <a:rPr sz="2400" b="1">
                <a:latin typeface="Times New Roman" pitchFamily="18" charset="0"/>
                <a:ea typeface="Times New Roman" pitchFamily="18" charset="0"/>
              </a:rPr>
              <a:t>31</a:t>
            </a:r>
            <a:endParaRPr lang="zh-CN" altLang="zh-CN" sz="2400">
              <a:ea typeface="Times New Roman" pitchFamily="18" charset="0"/>
            </a:endParaRPr>
          </a:p>
        </p:txBody>
      </p:sp>
      <p:sp>
        <p:nvSpPr>
          <p:cNvPr id="55321" name=""/>
          <p:cNvSpPr/>
          <p:nvPr/>
        </p:nvSpPr>
        <p:spPr>
          <a:xfrm>
            <a:off x="4951412" y="3756025"/>
            <a:ext cx="700088" cy="547688"/>
          </a:xfrm>
          <a:prstGeom prst="rect">
            <a:avLst/>
          </a:prstGeom>
          <a:noFill/>
          <a:ln>
            <a:noFill/>
            <a:miter lim="800000"/>
          </a:ln>
        </p:spPr>
        <p:txBody>
          <a:bodyPr lIns="68580" tIns="0" rIns="68580" bIns="0" anchor="ctr" anchorCtr="0"/>
          <a:lstStyle>
            <a:defPPr algn="l" rtl="0" eaLnBrk="1" hangingPunct="1">
              <a:defRPr kumimoji="0" lang="zh-CN" altLang="en-US"/>
            </a:defPPr>
            <a:lvl1pPr marL="342900" indent="-34290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5pPr>
          </a:lstStyle>
          <a:p>
            <a:pPr marL="0" lvl="0" indent="0" algn="ctr">
              <a:lnSpc>
                <a:spcPct val="150000"/>
              </a:lnSpc>
              <a:spcBef>
                <a:spcPct val="0"/>
              </a:spcBef>
              <a:buNone/>
            </a:pPr>
            <a:r>
              <a:rPr sz="2400" b="1">
                <a:latin typeface="Times New Roman" pitchFamily="18" charset="0"/>
                <a:ea typeface="Times New Roman" pitchFamily="18" charset="0"/>
              </a:rPr>
              <a:t>22</a:t>
            </a:r>
            <a:endParaRPr lang="zh-CN" altLang="zh-CN" sz="2400">
              <a:ea typeface="Times New Roman" pitchFamily="18" charset="0"/>
            </a:endParaRPr>
          </a:p>
        </p:txBody>
      </p:sp>
      <p:sp>
        <p:nvSpPr>
          <p:cNvPr id="55322" name=""/>
          <p:cNvSpPr/>
          <p:nvPr/>
        </p:nvSpPr>
        <p:spPr>
          <a:xfrm>
            <a:off x="2151062" y="4303712"/>
            <a:ext cx="700088" cy="549275"/>
          </a:xfrm>
          <a:prstGeom prst="rect">
            <a:avLst/>
          </a:prstGeom>
          <a:noFill/>
          <a:ln>
            <a:noFill/>
            <a:miter lim="800000"/>
          </a:ln>
        </p:spPr>
        <p:txBody>
          <a:bodyPr lIns="68580" tIns="0" rIns="68580" bIns="0" anchor="ctr" anchorCtr="0"/>
          <a:lstStyle>
            <a:defPPr algn="l" rtl="0" eaLnBrk="1" hangingPunct="1">
              <a:defRPr kumimoji="0" lang="zh-CN" altLang="en-US"/>
            </a:defPPr>
            <a:lvl1pPr marL="342900" indent="-34290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5pPr>
          </a:lstStyle>
          <a:p>
            <a:pPr marL="0" lvl="0" indent="0" algn="ctr">
              <a:lnSpc>
                <a:spcPct val="150000"/>
              </a:lnSpc>
              <a:spcBef>
                <a:spcPct val="0"/>
              </a:spcBef>
              <a:buNone/>
            </a:pPr>
            <a:r>
              <a:rPr sz="2400" b="1">
                <a:latin typeface="Times New Roman" pitchFamily="18" charset="0"/>
                <a:ea typeface="Times New Roman" pitchFamily="18" charset="0"/>
              </a:rPr>
              <a:t>31</a:t>
            </a:r>
            <a:endParaRPr lang="zh-CN" altLang="zh-CN" sz="2400">
              <a:ea typeface="Times New Roman" pitchFamily="18" charset="0"/>
            </a:endParaRPr>
          </a:p>
        </p:txBody>
      </p:sp>
      <p:sp>
        <p:nvSpPr>
          <p:cNvPr id="55323" name=""/>
          <p:cNvSpPr/>
          <p:nvPr/>
        </p:nvSpPr>
        <p:spPr>
          <a:xfrm>
            <a:off x="2851150" y="4303712"/>
            <a:ext cx="700088" cy="549275"/>
          </a:xfrm>
          <a:prstGeom prst="rect">
            <a:avLst/>
          </a:prstGeom>
          <a:noFill/>
          <a:ln>
            <a:noFill/>
            <a:miter lim="800000"/>
          </a:ln>
        </p:spPr>
        <p:txBody>
          <a:bodyPr lIns="68580" tIns="0" rIns="68580" bIns="0" anchor="ctr" anchorCtr="0"/>
          <a:lstStyle>
            <a:defPPr algn="l" rtl="0" eaLnBrk="1" hangingPunct="1">
              <a:defRPr kumimoji="0" lang="zh-CN" altLang="en-US"/>
            </a:defPPr>
            <a:lvl1pPr marL="342900" indent="-34290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5pPr>
          </a:lstStyle>
          <a:p>
            <a:pPr marL="0" lvl="0" indent="0" algn="ctr">
              <a:lnSpc>
                <a:spcPct val="150000"/>
              </a:lnSpc>
              <a:spcBef>
                <a:spcPct val="0"/>
              </a:spcBef>
              <a:buNone/>
            </a:pPr>
            <a:r>
              <a:rPr sz="2400" b="1">
                <a:latin typeface="Times New Roman" pitchFamily="18" charset="0"/>
                <a:ea typeface="Times New Roman" pitchFamily="18" charset="0"/>
              </a:rPr>
              <a:t>31</a:t>
            </a:r>
            <a:endParaRPr lang="zh-CN" altLang="zh-CN" sz="2400">
              <a:ea typeface="Times New Roman" pitchFamily="18" charset="0"/>
            </a:endParaRPr>
          </a:p>
        </p:txBody>
      </p:sp>
      <p:sp>
        <p:nvSpPr>
          <p:cNvPr id="55324" name=""/>
          <p:cNvSpPr/>
          <p:nvPr/>
        </p:nvSpPr>
        <p:spPr>
          <a:xfrm>
            <a:off x="3551238" y="4303712"/>
            <a:ext cx="700088" cy="549275"/>
          </a:xfrm>
          <a:prstGeom prst="rect">
            <a:avLst/>
          </a:prstGeom>
          <a:noFill/>
          <a:ln>
            <a:noFill/>
            <a:miter lim="800000"/>
          </a:ln>
        </p:spPr>
        <p:txBody>
          <a:bodyPr lIns="68580" tIns="0" rIns="68580" bIns="0" anchor="ctr" anchorCtr="0"/>
          <a:lstStyle>
            <a:defPPr algn="l" rtl="0" eaLnBrk="1" hangingPunct="1">
              <a:defRPr kumimoji="0" lang="zh-CN" altLang="en-US"/>
            </a:defPPr>
            <a:lvl1pPr marL="342900" indent="-34290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5pPr>
          </a:lstStyle>
          <a:p>
            <a:pPr marL="0" lvl="0" indent="0" algn="ctr">
              <a:lnSpc>
                <a:spcPct val="150000"/>
              </a:lnSpc>
              <a:spcBef>
                <a:spcPct val="0"/>
              </a:spcBef>
              <a:buNone/>
            </a:pPr>
            <a:r>
              <a:rPr sz="2400" b="1">
                <a:latin typeface="Times New Roman" pitchFamily="18" charset="0"/>
                <a:ea typeface="Times New Roman" pitchFamily="18" charset="0"/>
              </a:rPr>
              <a:t>31</a:t>
            </a:r>
            <a:endParaRPr lang="zh-CN" altLang="zh-CN" sz="2400">
              <a:ea typeface="Times New Roman" pitchFamily="18" charset="0"/>
            </a:endParaRPr>
          </a:p>
        </p:txBody>
      </p:sp>
      <p:sp>
        <p:nvSpPr>
          <p:cNvPr id="55325" name=""/>
          <p:cNvSpPr/>
          <p:nvPr/>
        </p:nvSpPr>
        <p:spPr>
          <a:xfrm>
            <a:off x="4251325" y="4303712"/>
            <a:ext cx="700088" cy="549275"/>
          </a:xfrm>
          <a:prstGeom prst="rect">
            <a:avLst/>
          </a:prstGeom>
          <a:noFill/>
          <a:ln>
            <a:noFill/>
            <a:miter lim="800000"/>
          </a:ln>
        </p:spPr>
        <p:txBody>
          <a:bodyPr lIns="68580" tIns="0" rIns="68580" bIns="0" anchor="ctr" anchorCtr="0"/>
          <a:lstStyle>
            <a:defPPr algn="l" rtl="0" eaLnBrk="1" hangingPunct="1">
              <a:defRPr kumimoji="0" lang="zh-CN" altLang="en-US"/>
            </a:defPPr>
            <a:lvl1pPr marL="342900" indent="-34290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5pPr>
          </a:lstStyle>
          <a:p>
            <a:pPr marL="0" lvl="0" indent="0" algn="ctr">
              <a:lnSpc>
                <a:spcPct val="150000"/>
              </a:lnSpc>
              <a:spcBef>
                <a:spcPct val="0"/>
              </a:spcBef>
              <a:buNone/>
            </a:pPr>
            <a:r>
              <a:rPr sz="2400" b="1">
                <a:latin typeface="Times New Roman" pitchFamily="18" charset="0"/>
                <a:ea typeface="Times New Roman" pitchFamily="18" charset="0"/>
              </a:rPr>
              <a:t>11</a:t>
            </a:r>
            <a:endParaRPr lang="zh-CN" altLang="zh-CN" sz="2400">
              <a:ea typeface="Times New Roman" pitchFamily="18" charset="0"/>
            </a:endParaRPr>
          </a:p>
        </p:txBody>
      </p:sp>
      <p:sp>
        <p:nvSpPr>
          <p:cNvPr id="55326" name=""/>
          <p:cNvSpPr/>
          <p:nvPr/>
        </p:nvSpPr>
        <p:spPr>
          <a:xfrm>
            <a:off x="4951412" y="4303712"/>
            <a:ext cx="700088" cy="549275"/>
          </a:xfrm>
          <a:prstGeom prst="rect">
            <a:avLst/>
          </a:prstGeom>
          <a:noFill/>
          <a:ln>
            <a:noFill/>
            <a:miter lim="800000"/>
          </a:ln>
        </p:spPr>
        <p:txBody>
          <a:bodyPr lIns="68580" tIns="0" rIns="68580" bIns="0" anchor="ctr" anchorCtr="0"/>
          <a:lstStyle>
            <a:defPPr algn="l" rtl="0" eaLnBrk="1" hangingPunct="1">
              <a:defRPr kumimoji="0" lang="zh-CN" altLang="en-US"/>
            </a:defPPr>
            <a:lvl1pPr marL="342900" indent="-34290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5pPr>
          </a:lstStyle>
          <a:p>
            <a:pPr marL="0" lvl="0" indent="0" algn="ctr">
              <a:lnSpc>
                <a:spcPct val="150000"/>
              </a:lnSpc>
              <a:spcBef>
                <a:spcPct val="0"/>
              </a:spcBef>
              <a:buNone/>
            </a:pPr>
            <a:r>
              <a:rPr sz="2400" b="1">
                <a:latin typeface="Times New Roman" pitchFamily="18" charset="0"/>
                <a:ea typeface="Times New Roman" pitchFamily="18" charset="0"/>
              </a:rPr>
              <a:t>12</a:t>
            </a:r>
            <a:endParaRPr lang="zh-CN" altLang="zh-CN" sz="2400">
              <a:ea typeface="Times New Roman" pitchFamily="18" charset="0"/>
            </a:endParaRPr>
          </a:p>
        </p:txBody>
      </p:sp>
      <p:sp>
        <p:nvSpPr>
          <p:cNvPr id="55327" name=""/>
          <p:cNvSpPr/>
          <p:nvPr/>
        </p:nvSpPr>
        <p:spPr>
          <a:xfrm>
            <a:off x="2151062" y="4852988"/>
            <a:ext cx="700088" cy="547688"/>
          </a:xfrm>
          <a:prstGeom prst="rect">
            <a:avLst/>
          </a:prstGeom>
          <a:noFill/>
          <a:ln>
            <a:noFill/>
            <a:miter lim="800000"/>
          </a:ln>
        </p:spPr>
        <p:txBody>
          <a:bodyPr lIns="68580" tIns="0" rIns="68580" bIns="0" anchor="ctr" anchorCtr="0"/>
          <a:lstStyle>
            <a:defPPr algn="l" rtl="0" eaLnBrk="1" hangingPunct="1">
              <a:defRPr kumimoji="0" lang="zh-CN" altLang="en-US"/>
            </a:defPPr>
            <a:lvl1pPr marL="342900" indent="-34290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5pPr>
          </a:lstStyle>
          <a:p>
            <a:pPr marL="0" lvl="0" indent="0" algn="ctr">
              <a:lnSpc>
                <a:spcPct val="150000"/>
              </a:lnSpc>
              <a:spcBef>
                <a:spcPct val="0"/>
              </a:spcBef>
              <a:buNone/>
            </a:pPr>
            <a:r>
              <a:rPr sz="2400" b="1">
                <a:latin typeface="Times New Roman" pitchFamily="18" charset="0"/>
                <a:ea typeface="Times New Roman" pitchFamily="18" charset="0"/>
              </a:rPr>
              <a:t>31</a:t>
            </a:r>
            <a:endParaRPr lang="zh-CN" altLang="zh-CN" sz="2400">
              <a:ea typeface="Times New Roman" pitchFamily="18" charset="0"/>
            </a:endParaRPr>
          </a:p>
        </p:txBody>
      </p:sp>
      <p:sp>
        <p:nvSpPr>
          <p:cNvPr id="55328" name=""/>
          <p:cNvSpPr/>
          <p:nvPr/>
        </p:nvSpPr>
        <p:spPr>
          <a:xfrm>
            <a:off x="2851150" y="4852988"/>
            <a:ext cx="700088" cy="547688"/>
          </a:xfrm>
          <a:prstGeom prst="rect">
            <a:avLst/>
          </a:prstGeom>
          <a:noFill/>
          <a:ln>
            <a:noFill/>
            <a:miter lim="800000"/>
          </a:ln>
        </p:spPr>
        <p:txBody>
          <a:bodyPr lIns="68580" tIns="0" rIns="68580" bIns="0" anchor="ctr" anchorCtr="0"/>
          <a:lstStyle>
            <a:defPPr algn="l" rtl="0" eaLnBrk="1" hangingPunct="1">
              <a:defRPr kumimoji="0" lang="zh-CN" altLang="en-US"/>
            </a:defPPr>
            <a:lvl1pPr marL="342900" indent="-34290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5pPr>
          </a:lstStyle>
          <a:p>
            <a:pPr marL="0" lvl="0" indent="0" algn="ctr">
              <a:lnSpc>
                <a:spcPct val="150000"/>
              </a:lnSpc>
              <a:spcBef>
                <a:spcPct val="0"/>
              </a:spcBef>
              <a:buNone/>
            </a:pPr>
            <a:r>
              <a:rPr sz="2400" b="1">
                <a:latin typeface="Times New Roman" pitchFamily="18" charset="0"/>
                <a:ea typeface="Times New Roman" pitchFamily="18" charset="0"/>
              </a:rPr>
              <a:t>31</a:t>
            </a:r>
            <a:endParaRPr lang="zh-CN" altLang="zh-CN" sz="2400">
              <a:ea typeface="Times New Roman" pitchFamily="18" charset="0"/>
            </a:endParaRPr>
          </a:p>
        </p:txBody>
      </p:sp>
      <p:sp>
        <p:nvSpPr>
          <p:cNvPr id="55329" name=""/>
          <p:cNvSpPr/>
          <p:nvPr/>
        </p:nvSpPr>
        <p:spPr>
          <a:xfrm>
            <a:off x="3551238" y="4852988"/>
            <a:ext cx="700088" cy="547688"/>
          </a:xfrm>
          <a:prstGeom prst="rect">
            <a:avLst/>
          </a:prstGeom>
          <a:noFill/>
          <a:ln>
            <a:noFill/>
            <a:miter lim="800000"/>
          </a:ln>
        </p:spPr>
        <p:txBody>
          <a:bodyPr lIns="68580" tIns="0" rIns="68580" bIns="0" anchor="ctr" anchorCtr="0"/>
          <a:lstStyle>
            <a:defPPr algn="l" rtl="0" eaLnBrk="1" hangingPunct="1">
              <a:defRPr kumimoji="0" lang="zh-CN" altLang="en-US"/>
            </a:defPPr>
            <a:lvl1pPr marL="342900" indent="-34290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5pPr>
          </a:lstStyle>
          <a:p>
            <a:pPr marL="0" lvl="0" indent="0" algn="ctr">
              <a:lnSpc>
                <a:spcPct val="150000"/>
              </a:lnSpc>
              <a:spcBef>
                <a:spcPct val="0"/>
              </a:spcBef>
              <a:buNone/>
            </a:pPr>
            <a:r>
              <a:rPr sz="2400" b="1">
                <a:latin typeface="Times New Roman" pitchFamily="18" charset="0"/>
                <a:ea typeface="Times New Roman" pitchFamily="18" charset="0"/>
              </a:rPr>
              <a:t>11</a:t>
            </a:r>
            <a:endParaRPr lang="zh-CN" altLang="zh-CN" sz="2400">
              <a:ea typeface="Times New Roman" pitchFamily="18" charset="0"/>
            </a:endParaRPr>
          </a:p>
        </p:txBody>
      </p:sp>
      <p:sp>
        <p:nvSpPr>
          <p:cNvPr id="55330" name=""/>
          <p:cNvSpPr/>
          <p:nvPr/>
        </p:nvSpPr>
        <p:spPr>
          <a:xfrm>
            <a:off x="4251325" y="4852988"/>
            <a:ext cx="700088" cy="547688"/>
          </a:xfrm>
          <a:prstGeom prst="rect">
            <a:avLst/>
          </a:prstGeom>
          <a:noFill/>
          <a:ln>
            <a:noFill/>
            <a:miter lim="800000"/>
          </a:ln>
        </p:spPr>
        <p:txBody>
          <a:bodyPr lIns="68580" tIns="0" rIns="68580" bIns="0" anchor="ctr" anchorCtr="0"/>
          <a:lstStyle>
            <a:defPPr algn="l" rtl="0" eaLnBrk="1" hangingPunct="1">
              <a:defRPr kumimoji="0" lang="zh-CN" altLang="en-US"/>
            </a:defPPr>
            <a:lvl1pPr marL="342900" indent="-34290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5pPr>
          </a:lstStyle>
          <a:p>
            <a:pPr marL="0" lvl="0" indent="0" algn="ctr">
              <a:lnSpc>
                <a:spcPct val="150000"/>
              </a:lnSpc>
              <a:spcBef>
                <a:spcPct val="0"/>
              </a:spcBef>
              <a:buNone/>
            </a:pPr>
            <a:r>
              <a:rPr sz="2400" b="1">
                <a:latin typeface="Times New Roman" pitchFamily="18" charset="0"/>
                <a:ea typeface="Times New Roman" pitchFamily="18" charset="0"/>
              </a:rPr>
              <a:t>11</a:t>
            </a:r>
            <a:endParaRPr lang="zh-CN" altLang="zh-CN" sz="2400">
              <a:ea typeface="Times New Roman" pitchFamily="18" charset="0"/>
            </a:endParaRPr>
          </a:p>
        </p:txBody>
      </p:sp>
      <p:sp>
        <p:nvSpPr>
          <p:cNvPr id="55331" name=""/>
          <p:cNvSpPr/>
          <p:nvPr/>
        </p:nvSpPr>
        <p:spPr>
          <a:xfrm>
            <a:off x="4951412" y="4852988"/>
            <a:ext cx="700088" cy="547688"/>
          </a:xfrm>
          <a:prstGeom prst="rect">
            <a:avLst/>
          </a:prstGeom>
          <a:noFill/>
          <a:ln>
            <a:noFill/>
            <a:miter lim="800000"/>
          </a:ln>
        </p:spPr>
        <p:txBody>
          <a:bodyPr lIns="68580" tIns="0" rIns="68580" bIns="0" anchor="ctr" anchorCtr="0"/>
          <a:lstStyle>
            <a:defPPr algn="l" rtl="0" eaLnBrk="1" hangingPunct="1">
              <a:defRPr kumimoji="0" lang="zh-CN" altLang="en-US"/>
            </a:defPPr>
            <a:lvl1pPr marL="342900" indent="-34290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5pPr>
          </a:lstStyle>
          <a:p>
            <a:pPr marL="0" lvl="0" indent="0" algn="ctr">
              <a:lnSpc>
                <a:spcPct val="150000"/>
              </a:lnSpc>
              <a:spcBef>
                <a:spcPct val="0"/>
              </a:spcBef>
              <a:buNone/>
            </a:pPr>
            <a:r>
              <a:rPr sz="2400" b="1">
                <a:latin typeface="Times New Roman" pitchFamily="18" charset="0"/>
                <a:ea typeface="Times New Roman" pitchFamily="18" charset="0"/>
              </a:rPr>
              <a:t>11</a:t>
            </a:r>
            <a:endParaRPr lang="zh-CN" altLang="zh-CN" sz="2400">
              <a:ea typeface="Times New Roman" pitchFamily="18" charset="0"/>
            </a:endParaRPr>
          </a:p>
        </p:txBody>
      </p:sp>
      <p:sp>
        <p:nvSpPr>
          <p:cNvPr id="55332" name=""/>
          <p:cNvSpPr/>
          <p:nvPr/>
        </p:nvSpPr>
        <p:spPr>
          <a:xfrm>
            <a:off x="2151062" y="5400675"/>
            <a:ext cx="700088" cy="549275"/>
          </a:xfrm>
          <a:prstGeom prst="rect">
            <a:avLst/>
          </a:prstGeom>
          <a:noFill/>
          <a:ln>
            <a:noFill/>
            <a:miter lim="800000"/>
          </a:ln>
        </p:spPr>
        <p:txBody>
          <a:bodyPr lIns="68580" tIns="0" rIns="68580" bIns="0" anchor="ctr" anchorCtr="0"/>
          <a:lstStyle>
            <a:defPPr algn="l" rtl="0" eaLnBrk="1" hangingPunct="1">
              <a:defRPr kumimoji="0" lang="zh-CN" altLang="en-US"/>
            </a:defPPr>
            <a:lvl1pPr marL="342900" indent="-34290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5pPr>
          </a:lstStyle>
          <a:p>
            <a:pPr marL="0" lvl="0" indent="0" algn="ctr">
              <a:lnSpc>
                <a:spcPct val="150000"/>
              </a:lnSpc>
              <a:spcBef>
                <a:spcPct val="0"/>
              </a:spcBef>
              <a:buNone/>
            </a:pPr>
            <a:r>
              <a:rPr sz="2400" b="1">
                <a:latin typeface="Times New Roman" pitchFamily="18" charset="0"/>
                <a:ea typeface="Times New Roman" pitchFamily="18" charset="0"/>
              </a:rPr>
              <a:t>31</a:t>
            </a:r>
            <a:endParaRPr lang="zh-CN" altLang="zh-CN" sz="2400">
              <a:ea typeface="Times New Roman" pitchFamily="18" charset="0"/>
            </a:endParaRPr>
          </a:p>
        </p:txBody>
      </p:sp>
      <p:sp>
        <p:nvSpPr>
          <p:cNvPr id="55333" name=""/>
          <p:cNvSpPr/>
          <p:nvPr/>
        </p:nvSpPr>
        <p:spPr>
          <a:xfrm>
            <a:off x="2851150" y="5400675"/>
            <a:ext cx="700088" cy="549275"/>
          </a:xfrm>
          <a:prstGeom prst="rect">
            <a:avLst/>
          </a:prstGeom>
          <a:noFill/>
          <a:ln>
            <a:noFill/>
            <a:miter lim="800000"/>
          </a:ln>
        </p:spPr>
        <p:txBody>
          <a:bodyPr lIns="68580" tIns="0" rIns="68580" bIns="0" anchor="ctr" anchorCtr="0"/>
          <a:lstStyle>
            <a:defPPr algn="l" rtl="0" eaLnBrk="1" hangingPunct="1">
              <a:defRPr kumimoji="0" lang="zh-CN" altLang="en-US"/>
            </a:defPPr>
            <a:lvl1pPr marL="342900" indent="-34290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5pPr>
          </a:lstStyle>
          <a:p>
            <a:pPr marL="0" lvl="0" indent="0" algn="ctr">
              <a:lnSpc>
                <a:spcPct val="150000"/>
              </a:lnSpc>
              <a:spcBef>
                <a:spcPct val="0"/>
              </a:spcBef>
              <a:buNone/>
            </a:pPr>
            <a:r>
              <a:rPr sz="2400" b="1">
                <a:latin typeface="Times New Roman" pitchFamily="18" charset="0"/>
                <a:ea typeface="Times New Roman" pitchFamily="18" charset="0"/>
              </a:rPr>
              <a:t>11</a:t>
            </a:r>
            <a:endParaRPr lang="zh-CN" altLang="zh-CN" sz="2400">
              <a:ea typeface="Times New Roman" pitchFamily="18" charset="0"/>
            </a:endParaRPr>
          </a:p>
        </p:txBody>
      </p:sp>
      <p:sp>
        <p:nvSpPr>
          <p:cNvPr id="55334" name=""/>
          <p:cNvSpPr/>
          <p:nvPr/>
        </p:nvSpPr>
        <p:spPr>
          <a:xfrm>
            <a:off x="3551238" y="5400675"/>
            <a:ext cx="700088" cy="549275"/>
          </a:xfrm>
          <a:prstGeom prst="rect">
            <a:avLst/>
          </a:prstGeom>
          <a:noFill/>
          <a:ln>
            <a:noFill/>
            <a:miter lim="800000"/>
          </a:ln>
        </p:spPr>
        <p:txBody>
          <a:bodyPr lIns="68580" tIns="0" rIns="68580" bIns="0" anchor="ctr" anchorCtr="0"/>
          <a:lstStyle>
            <a:defPPr algn="l" rtl="0" eaLnBrk="1" hangingPunct="1">
              <a:defRPr kumimoji="0" lang="zh-CN" altLang="en-US"/>
            </a:defPPr>
            <a:lvl1pPr marL="342900" indent="-34290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5pPr>
          </a:lstStyle>
          <a:p>
            <a:pPr marL="0" lvl="0" indent="0" algn="ctr">
              <a:lnSpc>
                <a:spcPct val="150000"/>
              </a:lnSpc>
              <a:spcBef>
                <a:spcPct val="0"/>
              </a:spcBef>
              <a:buNone/>
            </a:pPr>
            <a:r>
              <a:rPr sz="2400" b="1">
                <a:latin typeface="Times New Roman" pitchFamily="18" charset="0"/>
                <a:ea typeface="Times New Roman" pitchFamily="18" charset="0"/>
              </a:rPr>
              <a:t>11</a:t>
            </a:r>
            <a:endParaRPr lang="zh-CN" altLang="zh-CN" sz="2400">
              <a:ea typeface="Times New Roman" pitchFamily="18" charset="0"/>
            </a:endParaRPr>
          </a:p>
        </p:txBody>
      </p:sp>
      <p:sp>
        <p:nvSpPr>
          <p:cNvPr id="55335" name=""/>
          <p:cNvSpPr/>
          <p:nvPr/>
        </p:nvSpPr>
        <p:spPr>
          <a:xfrm>
            <a:off x="4251325" y="5400675"/>
            <a:ext cx="700088" cy="549275"/>
          </a:xfrm>
          <a:prstGeom prst="rect">
            <a:avLst/>
          </a:prstGeom>
          <a:noFill/>
          <a:ln>
            <a:noFill/>
            <a:miter lim="800000"/>
          </a:ln>
        </p:spPr>
        <p:txBody>
          <a:bodyPr lIns="68580" tIns="0" rIns="68580" bIns="0" anchor="ctr" anchorCtr="0"/>
          <a:lstStyle>
            <a:defPPr algn="l" rtl="0" eaLnBrk="1" hangingPunct="1">
              <a:defRPr kumimoji="0" lang="zh-CN" altLang="en-US"/>
            </a:defPPr>
            <a:lvl1pPr marL="342900" indent="-34290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5pPr>
          </a:lstStyle>
          <a:p>
            <a:pPr marL="0" lvl="0" indent="0" algn="ctr">
              <a:lnSpc>
                <a:spcPct val="150000"/>
              </a:lnSpc>
              <a:spcBef>
                <a:spcPct val="0"/>
              </a:spcBef>
              <a:buNone/>
            </a:pPr>
            <a:r>
              <a:rPr sz="2400" b="1">
                <a:latin typeface="Times New Roman" pitchFamily="18" charset="0"/>
                <a:ea typeface="Times New Roman" pitchFamily="18" charset="0"/>
              </a:rPr>
              <a:t>11</a:t>
            </a:r>
            <a:endParaRPr lang="zh-CN" altLang="zh-CN" sz="2400">
              <a:ea typeface="Times New Roman" pitchFamily="18" charset="0"/>
            </a:endParaRPr>
          </a:p>
        </p:txBody>
      </p:sp>
      <p:sp>
        <p:nvSpPr>
          <p:cNvPr id="55336" name=""/>
          <p:cNvSpPr/>
          <p:nvPr/>
        </p:nvSpPr>
        <p:spPr>
          <a:xfrm>
            <a:off x="4951412" y="5400675"/>
            <a:ext cx="700088" cy="549275"/>
          </a:xfrm>
          <a:prstGeom prst="rect">
            <a:avLst/>
          </a:prstGeom>
          <a:noFill/>
          <a:ln>
            <a:noFill/>
            <a:miter lim="800000"/>
          </a:ln>
        </p:spPr>
        <p:txBody>
          <a:bodyPr lIns="68580" tIns="0" rIns="68580" bIns="0" anchor="ctr" anchorCtr="0"/>
          <a:lstStyle>
            <a:defPPr algn="l" rtl="0" eaLnBrk="1" hangingPunct="1">
              <a:defRPr kumimoji="0" lang="zh-CN" altLang="en-US"/>
            </a:defPPr>
            <a:lvl1pPr marL="342900" indent="-34290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0" i="0" u="none" baseline="0">
                <a:solidFill>
                  <a:schemeClr val="tx1"/>
                </a:solidFill>
                <a:latin typeface="Arial"/>
                <a:ea typeface="宋体" pitchFamily="2" charset="-122"/>
              </a:defRPr>
            </a:lvl5pPr>
          </a:lstStyle>
          <a:p>
            <a:pPr marL="0" lvl="0" indent="0" algn="ctr">
              <a:lnSpc>
                <a:spcPct val="150000"/>
              </a:lnSpc>
              <a:spcBef>
                <a:spcPct val="0"/>
              </a:spcBef>
              <a:buNone/>
            </a:pPr>
            <a:r>
              <a:rPr sz="2400" b="1">
                <a:latin typeface="Times New Roman" pitchFamily="18" charset="0"/>
                <a:ea typeface="Times New Roman" pitchFamily="18" charset="0"/>
              </a:rPr>
              <a:t>11</a:t>
            </a:r>
            <a:endParaRPr lang="zh-CN" altLang="zh-CN" sz="2400">
              <a:ea typeface="Times New Roman" pitchFamily="18" charset="0"/>
            </a:endParaRPr>
          </a:p>
        </p:txBody>
      </p:sp>
      <p:sp>
        <p:nvSpPr>
          <p:cNvPr id="55337" name="TextBox 55336"/>
          <p:cNvSpPr txBox="1"/>
          <p:nvPr/>
        </p:nvSpPr>
        <p:spPr>
          <a:xfrm>
            <a:off x="8064000" y="6498000"/>
            <a:ext cx="720000" cy="10800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Pr>
              <a:defRPr sz="1005"/>
            </a:pPr>
            <a:r>
              <a:t>第9页</a:t>
            </a:r>
          </a:p>
        </p:txBody>
      </p:sp>
      <p:sp>
        <p:nvSpPr>
          <p:cNvPr id="55338" name="TextBox 55337"/>
          <p:cNvSpPr txBox="1"/>
          <p:nvPr/>
        </p:nvSpPr>
        <p:spPr>
          <a:xfrm>
            <a:off x="8064000" y="6498000"/>
            <a:ext cx="720000" cy="10800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Pr>
              <a:defRPr sz="1005"/>
            </a:pPr>
            <a:r>
              <a:t>第9页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5" presetClass="entr" presetSubtype="0" dur="1000" fill="hold" grpId="0" nodeType="clickEffect">
                                  <p:stCondLst>
                                    <p:cond delay="0"/>
                                  </p:stCondLst>
                                  <p:childTnLst>
                                    <p:set>
                                      <p:cBhvr additive="base">
                                        <p:cTn id="6" dur="1" fill="hold">
                                          <p:stCondLst>
                                            <p:cond delay="0"/>
                                          </p:stCondLst>
                                        </p:cTn>
                                        <p:tgtEl>
                                          <p:spTgt spid="55299"/>
                                        </p:tgtEl>
                                        <p:attrNameLst>
                                          <p:attrName>style.visibility</p:attrName>
                                        </p:attrNameLst>
                                      </p:cBhvr>
                                      <p:to>
                                        <p:strVal val="visible"/>
                                      </p:to>
                                    </p:set>
                                    <p:anim calcmode="lin" valueType="num">
                                      <p:cBhvr additive="base">
                                        <p:cTn id="7" dur="500" decel="50000" fill="hold">
                                          <p:stCondLst>
                                            <p:cond delay="0"/>
                                          </p:stCondLst>
                                        </p:cTn>
                                        <p:tgtEl>
                                          <p:spTgt spid="55299"/>
                                        </p:tgtEl>
                                        <p:attrNameLst>
                                          <p:attrName>style.rotation</p:attrName>
                                        </p:attrNameLst>
                                      </p:cBhvr>
                                      <p:tavLst>
                                        <p:tav tm="0">
                                          <p:val>
                                            <p:fltVal val="-90"/>
                                          </p:val>
                                        </p:tav>
                                        <p:tav tm="100000">
                                          <p:val>
                                            <p:fltVal val="0"/>
                                          </p:val>
                                        </p:tav>
                                      </p:tavLst>
                                    </p:anim>
                                    <p:anim calcmode="lin" valueType="num">
                                      <p:cBhvr additive="base">
                                        <p:cTn id="8" dur="500" decel="50000" fill="hold">
                                          <p:stCondLst>
                                            <p:cond delay="0"/>
                                          </p:stCondLst>
                                        </p:cTn>
                                        <p:tgtEl>
                                          <p:spTgt spid="55299"/>
                                        </p:tgtEl>
                                        <p:attrNameLst>
                                          <p:attrName>ppt_w</p:attrName>
                                        </p:attrNameLst>
                                      </p:cBhvr>
                                      <p:tavLst>
                                        <p:tav tm="0">
                                          <p:val>
                                            <p:strVal val="#ppt_w"/>
                                          </p:val>
                                        </p:tav>
                                        <p:tav tm="100000">
                                          <p:val>
                                            <p:strVal val="#ppt_w*.05"/>
                                          </p:val>
                                        </p:tav>
                                      </p:tavLst>
                                    </p:anim>
                                    <p:anim calcmode="lin" valueType="num">
                                      <p:cBhvr additive="base">
                                        <p:cTn id="9" dur="500" accel="50000" fill="hold">
                                          <p:stCondLst>
                                            <p:cond delay="500"/>
                                          </p:stCondLst>
                                        </p:cTn>
                                        <p:tgtEl>
                                          <p:spTgt spid="55299"/>
                                        </p:tgtEl>
                                        <p:attrNameLst>
                                          <p:attrName>ppt_w</p:attrName>
                                        </p:attrNameLst>
                                      </p:cBhvr>
                                      <p:tavLst>
                                        <p:tav tm="0">
                                          <p:val>
                                            <p:strVal val="#ppt_w*.05"/>
                                          </p:val>
                                        </p:tav>
                                        <p:tav tm="100000">
                                          <p:val>
                                            <p:strVal val="#ppt_w"/>
                                          </p:val>
                                        </p:tav>
                                      </p:tavLst>
                                    </p:anim>
                                    <p:anim calcmode="lin" valueType="num">
                                      <p:cBhvr additive="base">
                                        <p:cTn id="10" dur="1000" fill="hold"/>
                                        <p:tgtEl>
                                          <p:spTgt spid="55299"/>
                                        </p:tgtEl>
                                        <p:attrNameLst>
                                          <p:attrName>ppt_h</p:attrName>
                                        </p:attrNameLst>
                                      </p:cBhvr>
                                      <p:tavLst>
                                        <p:tav tm="0">
                                          <p:val>
                                            <p:strVal val="#ppt_h"/>
                                          </p:val>
                                        </p:tav>
                                        <p:tav tm="100000">
                                          <p:val>
                                            <p:strVal val="#ppt_h"/>
                                          </p:val>
                                        </p:tav>
                                      </p:tavLst>
                                    </p:anim>
                                    <p:anim calcmode="lin" valueType="num">
                                      <p:cBhvr additive="base">
                                        <p:cTn id="11" dur="500" decel="50000" fill="hold">
                                          <p:stCondLst>
                                            <p:cond delay="0"/>
                                          </p:stCondLst>
                                        </p:cTn>
                                        <p:tgtEl>
                                          <p:spTgt spid="55299"/>
                                        </p:tgtEl>
                                        <p:attrNameLst>
                                          <p:attrName>ppt_x</p:attrName>
                                        </p:attrNameLst>
                                      </p:cBhvr>
                                      <p:tavLst>
                                        <p:tav tm="0">
                                          <p:val>
                                            <p:strVal val="#ppt_x+.4"/>
                                          </p:val>
                                        </p:tav>
                                        <p:tav tm="100000">
                                          <p:val>
                                            <p:strVal val="#ppt_x"/>
                                          </p:val>
                                        </p:tav>
                                      </p:tavLst>
                                    </p:anim>
                                    <p:anim calcmode="lin" valueType="num">
                                      <p:cBhvr additive="base">
                                        <p:cTn id="12" dur="500" decel="50000" fill="hold">
                                          <p:stCondLst>
                                            <p:cond delay="0"/>
                                          </p:stCondLst>
                                        </p:cTn>
                                        <p:tgtEl>
                                          <p:spTgt spid="55299"/>
                                        </p:tgtEl>
                                        <p:attrNameLst>
                                          <p:attrName>ppt_y</p:attrName>
                                        </p:attrNameLst>
                                      </p:cBhvr>
                                      <p:tavLst>
                                        <p:tav tm="0">
                                          <p:val>
                                            <p:strVal val="#ppt_y-.2"/>
                                          </p:val>
                                        </p:tav>
                                        <p:tav tm="100000">
                                          <p:val>
                                            <p:strVal val="#ppt_y+.1"/>
                                          </p:val>
                                        </p:tav>
                                      </p:tavLst>
                                    </p:anim>
                                    <p:anim calcmode="lin" valueType="num">
                                      <p:cBhvr additive="base">
                                        <p:cTn id="13" dur="500" accel="50000" fill="hold">
                                          <p:stCondLst>
                                            <p:cond delay="500"/>
                                          </p:stCondLst>
                                        </p:cTn>
                                        <p:tgtEl>
                                          <p:spTgt spid="55299"/>
                                        </p:tgtEl>
                                        <p:attrNameLst>
                                          <p:attrName>ppt_y</p:attrName>
                                        </p:attrNameLst>
                                      </p:cBhvr>
                                      <p:tavLst>
                                        <p:tav tm="0">
                                          <p:val>
                                            <p:strVal val="#ppt_y+.1"/>
                                          </p:val>
                                        </p:tav>
                                        <p:tav tm="100000">
                                          <p:val>
                                            <p:strVal val="#ppt_y"/>
                                          </p:val>
                                        </p:tav>
                                      </p:tavLst>
                                    </p:anim>
                                    <p:animEffect transition="in" filter="fade">
                                      <p:cBhvr additive="base">
                                        <p:cTn id="14" dur="1000" decel="50000">
                                          <p:stCondLst>
                                            <p:cond delay="0"/>
                                          </p:stCondLst>
                                        </p:cTn>
                                        <p:tgtEl>
                                          <p:spTgt spid="55299"/>
                                        </p:tgtEl>
                                      </p:cBhvr>
                                    </p:animEffect>
                                  </p:childTnLst>
                                </p:cTn>
                              </p:par>
                            </p:childTnLst>
                          </p:cTn>
                        </p:par>
                      </p:childTnLst>
                    </p:cTn>
                  </p:par>
                  <p:par>
                    <p:cTn id="15" fill="hold" nodeType="clickPar">
                      <p:stCondLst>
                        <p:cond delay="indefinite"/>
                      </p:stCondLst>
                      <p:childTnLst>
                        <p:par>
                          <p:cTn id="16" fill="hold" nodeType="afterGroup">
                            <p:stCondLst>
                              <p:cond delay="0"/>
                            </p:stCondLst>
                            <p:childTnLst>
                              <p:par>
                                <p:cTn id="17" presetID="13" presetClass="entr" presetSubtype="16" dur="1000" fill="hold" nodeType="clickEffect">
                                  <p:stCondLst>
                                    <p:cond delay="0"/>
                                  </p:stCondLst>
                                  <p:childTnLst>
                                    <p:set>
                                      <p:cBhvr additive="base">
                                        <p:cTn id="18" dur="1" fill="hold">
                                          <p:stCondLst>
                                            <p:cond delay="0"/>
                                          </p:stCondLst>
                                        </p:cTn>
                                        <p:tgtEl>
                                          <p:spTgt spid="55300"/>
                                        </p:tgtEl>
                                        <p:attrNameLst>
                                          <p:attrName>style.visibility</p:attrName>
                                        </p:attrNameLst>
                                      </p:cBhvr>
                                      <p:to>
                                        <p:strVal val="visible"/>
                                      </p:to>
                                    </p:set>
                                    <p:animEffect transition="in" filter="plus(in)">
                                      <p:cBhvr additive="base">
                                        <p:cTn id="19" dur="1000"/>
                                        <p:tgtEl>
                                          <p:spTgt spid="55300"/>
                                        </p:tgtEl>
                                      </p:cBhvr>
                                    </p:animEffect>
                                  </p:childTnLst>
                                </p:cTn>
                              </p:par>
                              <p:par>
                                <p:cTn id="20" presetID="13" presetClass="entr" presetSubtype="16" dur="1000" fill="hold" nodeType="withEffect">
                                  <p:stCondLst>
                                    <p:cond delay="0"/>
                                  </p:stCondLst>
                                  <p:childTnLst>
                                    <p:set>
                                      <p:cBhvr additive="base">
                                        <p:cTn id="21" dur="1" fill="hold">
                                          <p:stCondLst>
                                            <p:cond delay="0"/>
                                          </p:stCondLst>
                                        </p:cTn>
                                        <p:tgtEl>
                                          <p:spTgt spid="55301"/>
                                        </p:tgtEl>
                                        <p:attrNameLst>
                                          <p:attrName>style.visibility</p:attrName>
                                        </p:attrNameLst>
                                      </p:cBhvr>
                                      <p:to>
                                        <p:strVal val="visible"/>
                                      </p:to>
                                    </p:set>
                                    <p:animEffect transition="in" filter="plus(in)">
                                      <p:cBhvr additive="base">
                                        <p:cTn id="22" dur="1000"/>
                                        <p:tgtEl>
                                          <p:spTgt spid="55301"/>
                                        </p:tgtEl>
                                      </p:cBhvr>
                                    </p:animEffect>
                                  </p:childTnLst>
                                </p:cTn>
                              </p:par>
                              <p:par>
                                <p:cTn id="23" presetID="13" presetClass="entr" presetSubtype="16" dur="1000" fill="hold" nodeType="withEffect">
                                  <p:stCondLst>
                                    <p:cond delay="0"/>
                                  </p:stCondLst>
                                  <p:childTnLst>
                                    <p:set>
                                      <p:cBhvr additive="base">
                                        <p:cTn id="24" dur="1" fill="hold">
                                          <p:stCondLst>
                                            <p:cond delay="0"/>
                                          </p:stCondLst>
                                        </p:cTn>
                                        <p:tgtEl>
                                          <p:spTgt spid="55302"/>
                                        </p:tgtEl>
                                        <p:attrNameLst>
                                          <p:attrName>style.visibility</p:attrName>
                                        </p:attrNameLst>
                                      </p:cBhvr>
                                      <p:to>
                                        <p:strVal val="visible"/>
                                      </p:to>
                                    </p:set>
                                    <p:animEffect transition="in" filter="plus(in)">
                                      <p:cBhvr additive="base">
                                        <p:cTn id="25" dur="1000"/>
                                        <p:tgtEl>
                                          <p:spTgt spid="55302"/>
                                        </p:tgtEl>
                                      </p:cBhvr>
                                    </p:animEffect>
                                  </p:childTnLst>
                                </p:cTn>
                              </p:par>
                              <p:par>
                                <p:cTn id="26" presetID="13" presetClass="entr" presetSubtype="16" dur="1000" fill="hold" nodeType="withEffect">
                                  <p:stCondLst>
                                    <p:cond delay="0"/>
                                  </p:stCondLst>
                                  <p:childTnLst>
                                    <p:set>
                                      <p:cBhvr additive="base">
                                        <p:cTn id="27" dur="1" fill="hold">
                                          <p:stCondLst>
                                            <p:cond delay="0"/>
                                          </p:stCondLst>
                                        </p:cTn>
                                        <p:tgtEl>
                                          <p:spTgt spid="55303"/>
                                        </p:tgtEl>
                                        <p:attrNameLst>
                                          <p:attrName>style.visibility</p:attrName>
                                        </p:attrNameLst>
                                      </p:cBhvr>
                                      <p:to>
                                        <p:strVal val="visible"/>
                                      </p:to>
                                    </p:set>
                                    <p:animEffect transition="in" filter="plus(in)">
                                      <p:cBhvr additive="base">
                                        <p:cTn id="28" dur="1000"/>
                                        <p:tgtEl>
                                          <p:spTgt spid="55303"/>
                                        </p:tgtEl>
                                      </p:cBhvr>
                                    </p:animEffect>
                                  </p:childTnLst>
                                </p:cTn>
                              </p:par>
                              <p:par>
                                <p:cTn id="29" presetID="13" presetClass="entr" presetSubtype="16" dur="1000" fill="hold" nodeType="withEffect">
                                  <p:stCondLst>
                                    <p:cond delay="0"/>
                                  </p:stCondLst>
                                  <p:childTnLst>
                                    <p:set>
                                      <p:cBhvr additive="base">
                                        <p:cTn id="30" dur="1" fill="hold">
                                          <p:stCondLst>
                                            <p:cond delay="0"/>
                                          </p:stCondLst>
                                        </p:cTn>
                                        <p:tgtEl>
                                          <p:spTgt spid="55304"/>
                                        </p:tgtEl>
                                        <p:attrNameLst>
                                          <p:attrName>style.visibility</p:attrName>
                                        </p:attrNameLst>
                                      </p:cBhvr>
                                      <p:to>
                                        <p:strVal val="visible"/>
                                      </p:to>
                                    </p:set>
                                    <p:animEffect transition="in" filter="plus(in)">
                                      <p:cBhvr additive="base">
                                        <p:cTn id="31" dur="1000"/>
                                        <p:tgtEl>
                                          <p:spTgt spid="55304"/>
                                        </p:tgtEl>
                                      </p:cBhvr>
                                    </p:animEffect>
                                  </p:childTnLst>
                                </p:cTn>
                              </p:par>
                              <p:par>
                                <p:cTn id="32" presetID="13" presetClass="entr" presetSubtype="16" dur="1000" fill="hold" nodeType="withEffect">
                                  <p:stCondLst>
                                    <p:cond delay="0"/>
                                  </p:stCondLst>
                                  <p:childTnLst>
                                    <p:set>
                                      <p:cBhvr additive="base">
                                        <p:cTn id="33" dur="1" fill="hold">
                                          <p:stCondLst>
                                            <p:cond delay="0"/>
                                          </p:stCondLst>
                                        </p:cTn>
                                        <p:tgtEl>
                                          <p:spTgt spid="55305"/>
                                        </p:tgtEl>
                                        <p:attrNameLst>
                                          <p:attrName>style.visibility</p:attrName>
                                        </p:attrNameLst>
                                      </p:cBhvr>
                                      <p:to>
                                        <p:strVal val="visible"/>
                                      </p:to>
                                    </p:set>
                                    <p:animEffect transition="in" filter="plus(in)">
                                      <p:cBhvr additive="base">
                                        <p:cTn id="34" dur="1000"/>
                                        <p:tgtEl>
                                          <p:spTgt spid="55305"/>
                                        </p:tgtEl>
                                      </p:cBhvr>
                                    </p:animEffect>
                                  </p:childTnLst>
                                </p:cTn>
                              </p:par>
                              <p:par>
                                <p:cTn id="35" presetID="13" presetClass="entr" presetSubtype="16" dur="1000" fill="hold" nodeType="withEffect">
                                  <p:stCondLst>
                                    <p:cond delay="0"/>
                                  </p:stCondLst>
                                  <p:childTnLst>
                                    <p:set>
                                      <p:cBhvr additive="base">
                                        <p:cTn id="36" dur="1" fill="hold">
                                          <p:stCondLst>
                                            <p:cond delay="0"/>
                                          </p:stCondLst>
                                        </p:cTn>
                                        <p:tgtEl>
                                          <p:spTgt spid="55306"/>
                                        </p:tgtEl>
                                        <p:attrNameLst>
                                          <p:attrName>style.visibility</p:attrName>
                                        </p:attrNameLst>
                                      </p:cBhvr>
                                      <p:to>
                                        <p:strVal val="visible"/>
                                      </p:to>
                                    </p:set>
                                    <p:animEffect transition="in" filter="plus(in)">
                                      <p:cBhvr additive="base">
                                        <p:cTn id="37" dur="1000"/>
                                        <p:tgtEl>
                                          <p:spTgt spid="55306"/>
                                        </p:tgtEl>
                                      </p:cBhvr>
                                    </p:animEffect>
                                  </p:childTnLst>
                                </p:cTn>
                              </p:par>
                              <p:par>
                                <p:cTn id="38" presetID="13" presetClass="entr" presetSubtype="16" dur="1000" fill="hold" nodeType="withEffect">
                                  <p:stCondLst>
                                    <p:cond delay="0"/>
                                  </p:stCondLst>
                                  <p:childTnLst>
                                    <p:set>
                                      <p:cBhvr additive="base">
                                        <p:cTn id="39" dur="1" fill="hold">
                                          <p:stCondLst>
                                            <p:cond delay="0"/>
                                          </p:stCondLst>
                                        </p:cTn>
                                        <p:tgtEl>
                                          <p:spTgt spid="55307"/>
                                        </p:tgtEl>
                                        <p:attrNameLst>
                                          <p:attrName>style.visibility</p:attrName>
                                        </p:attrNameLst>
                                      </p:cBhvr>
                                      <p:to>
                                        <p:strVal val="visible"/>
                                      </p:to>
                                    </p:set>
                                    <p:animEffect transition="in" filter="plus(in)">
                                      <p:cBhvr additive="base">
                                        <p:cTn id="40" dur="1000"/>
                                        <p:tgtEl>
                                          <p:spTgt spid="55307"/>
                                        </p:tgtEl>
                                      </p:cBhvr>
                                    </p:animEffect>
                                  </p:childTnLst>
                                </p:cTn>
                              </p:par>
                              <p:par>
                                <p:cTn id="41" presetID="13" presetClass="entr" presetSubtype="16" dur="1000" fill="hold" nodeType="withEffect">
                                  <p:stCondLst>
                                    <p:cond delay="0"/>
                                  </p:stCondLst>
                                  <p:childTnLst>
                                    <p:set>
                                      <p:cBhvr additive="base">
                                        <p:cTn id="42" dur="1" fill="hold">
                                          <p:stCondLst>
                                            <p:cond delay="0"/>
                                          </p:stCondLst>
                                        </p:cTn>
                                        <p:tgtEl>
                                          <p:spTgt spid="55308"/>
                                        </p:tgtEl>
                                        <p:attrNameLst>
                                          <p:attrName>style.visibility</p:attrName>
                                        </p:attrNameLst>
                                      </p:cBhvr>
                                      <p:to>
                                        <p:strVal val="visible"/>
                                      </p:to>
                                    </p:set>
                                    <p:animEffect transition="in" filter="plus(in)">
                                      <p:cBhvr additive="base">
                                        <p:cTn id="43" dur="1000"/>
                                        <p:tgtEl>
                                          <p:spTgt spid="55308"/>
                                        </p:tgtEl>
                                      </p:cBhvr>
                                    </p:animEffect>
                                  </p:childTnLst>
                                </p:cTn>
                              </p:par>
                              <p:par>
                                <p:cTn id="44" presetID="13" presetClass="entr" presetSubtype="16" dur="1000" fill="hold" nodeType="withEffect">
                                  <p:stCondLst>
                                    <p:cond delay="0"/>
                                  </p:stCondLst>
                                  <p:childTnLst>
                                    <p:set>
                                      <p:cBhvr additive="base">
                                        <p:cTn id="45" dur="1" fill="hold">
                                          <p:stCondLst>
                                            <p:cond delay="0"/>
                                          </p:stCondLst>
                                        </p:cTn>
                                        <p:tgtEl>
                                          <p:spTgt spid="55309"/>
                                        </p:tgtEl>
                                        <p:attrNameLst>
                                          <p:attrName>style.visibility</p:attrName>
                                        </p:attrNameLst>
                                      </p:cBhvr>
                                      <p:to>
                                        <p:strVal val="visible"/>
                                      </p:to>
                                    </p:set>
                                    <p:animEffect transition="in" filter="plus(in)">
                                      <p:cBhvr additive="base">
                                        <p:cTn id="46" dur="1000"/>
                                        <p:tgtEl>
                                          <p:spTgt spid="55309"/>
                                        </p:tgtEl>
                                      </p:cBhvr>
                                    </p:animEffect>
                                  </p:childTnLst>
                                </p:cTn>
                              </p:par>
                              <p:par>
                                <p:cTn id="47" presetID="13" presetClass="entr" presetSubtype="16" dur="1000" fill="hold" nodeType="withEffect">
                                  <p:stCondLst>
                                    <p:cond delay="0"/>
                                  </p:stCondLst>
                                  <p:childTnLst>
                                    <p:set>
                                      <p:cBhvr additive="base">
                                        <p:cTn id="48" dur="1" fill="hold">
                                          <p:stCondLst>
                                            <p:cond delay="0"/>
                                          </p:stCondLst>
                                        </p:cTn>
                                        <p:tgtEl>
                                          <p:spTgt spid="55310"/>
                                        </p:tgtEl>
                                        <p:attrNameLst>
                                          <p:attrName>style.visibility</p:attrName>
                                        </p:attrNameLst>
                                      </p:cBhvr>
                                      <p:to>
                                        <p:strVal val="visible"/>
                                      </p:to>
                                    </p:set>
                                    <p:animEffect transition="in" filter="plus(in)">
                                      <p:cBhvr additive="base">
                                        <p:cTn id="49" dur="1000"/>
                                        <p:tgtEl>
                                          <p:spTgt spid="55310"/>
                                        </p:tgtEl>
                                      </p:cBhvr>
                                    </p:animEffect>
                                  </p:childTnLst>
                                </p:cTn>
                              </p:par>
                              <p:par>
                                <p:cTn id="50" presetID="13" presetClass="entr" presetSubtype="16" dur="1000" fill="hold" nodeType="withEffect">
                                  <p:stCondLst>
                                    <p:cond delay="0"/>
                                  </p:stCondLst>
                                  <p:childTnLst>
                                    <p:set>
                                      <p:cBhvr additive="base">
                                        <p:cTn id="51" dur="1" fill="hold">
                                          <p:stCondLst>
                                            <p:cond delay="0"/>
                                          </p:stCondLst>
                                        </p:cTn>
                                        <p:tgtEl>
                                          <p:spTgt spid="55311"/>
                                        </p:tgtEl>
                                        <p:attrNameLst>
                                          <p:attrName>style.visibility</p:attrName>
                                        </p:attrNameLst>
                                      </p:cBhvr>
                                      <p:to>
                                        <p:strVal val="visible"/>
                                      </p:to>
                                    </p:set>
                                    <p:animEffect transition="in" filter="plus(in)">
                                      <p:cBhvr additive="base">
                                        <p:cTn id="52" dur="1000"/>
                                        <p:tgtEl>
                                          <p:spTgt spid="55311"/>
                                        </p:tgtEl>
                                      </p:cBhvr>
                                    </p:animEffect>
                                  </p:childTnLst>
                                </p:cTn>
                              </p:par>
                            </p:childTnLst>
                          </p:cTn>
                        </p:par>
                      </p:childTnLst>
                    </p:cTn>
                  </p:par>
                  <p:par>
                    <p:cTn id="53" fill="hold" nodeType="clickPar">
                      <p:stCondLst>
                        <p:cond delay="indefinite"/>
                      </p:stCondLst>
                      <p:childTnLst>
                        <p:par>
                          <p:cTn id="54" fill="hold" nodeType="afterGroup">
                            <p:stCondLst>
                              <p:cond delay="0"/>
                            </p:stCondLst>
                            <p:childTnLst>
                              <p:par>
                                <p:cTn id="55" presetID="34" presetClass="entr" presetSubtype="0" dur="200" fill="hold" grpId="1" nodeType="clickEffect">
                                  <p:stCondLst>
                                    <p:cond delay="0"/>
                                  </p:stCondLst>
                                  <p:childTnLst>
                                    <p:set>
                                      <p:cBhvr additive="base">
                                        <p:cTn id="56" dur="1" fill="hold">
                                          <p:stCondLst>
                                            <p:cond delay="0"/>
                                          </p:stCondLst>
                                        </p:cTn>
                                        <p:tgtEl>
                                          <p:spTgt spid="55312"/>
                                        </p:tgtEl>
                                        <p:attrNameLst>
                                          <p:attrName>style.visibility</p:attrName>
                                        </p:attrNameLst>
                                      </p:cBhvr>
                                      <p:to>
                                        <p:strVal val="visible"/>
                                      </p:to>
                                    </p:set>
                                    <p:anim from="(-#ppt_w/2)" to="(#ppt_x)" calcmode="lin" valueType="num">
                                      <p:cBhvr additive="base">
                                        <p:cTn id="57" dur="600" fill="hold">
                                          <p:stCondLst>
                                            <p:cond delay="0"/>
                                          </p:stCondLst>
                                        </p:cTn>
                                        <p:tgtEl>
                                          <p:spTgt spid="55312"/>
                                        </p:tgtEl>
                                        <p:attrNameLst>
                                          <p:attrName>ppt_x</p:attrName>
                                        </p:attrNameLst>
                                      </p:cBhvr>
                                    </p:anim>
                                    <p:anim from="0" to="-1.0" calcmode="lin" valueType="num">
                                      <p:cBhvr additive="base">
                                        <p:cTn id="58" dur="200" decel="50000" autoRev="1" fill="hold">
                                          <p:stCondLst>
                                            <p:cond delay="600"/>
                                          </p:stCondLst>
                                        </p:cTn>
                                        <p:tgtEl>
                                          <p:spTgt spid="55312"/>
                                        </p:tgtEl>
                                        <p:attrNameLst>
                                          <p:attrName>xshear</p:attrName>
                                        </p:attrNameLst>
                                      </p:cBhvr>
                                    </p:anim>
                                    <p:animScale>
                                      <p:cBhvr additive="base">
                                        <p:cTn id="59" dur="200" decel="100000" autoRev="1" fill="hold">
                                          <p:stCondLst>
                                            <p:cond delay="600"/>
                                          </p:stCondLst>
                                        </p:cTn>
                                        <p:tgtEl>
                                          <p:spTgt spid="55312"/>
                                        </p:tgtEl>
                                      </p:cBhvr>
                                      <p:from x="100000" y="100000"/>
                                      <p:to x="80000" y="100000"/>
                                    </p:animScale>
                                    <p:anim by="(#ppt_h/3+#ppt_w*0.1)" calcmode="lin" valueType="num">
                                      <p:cBhvr additive="sum">
                                        <p:cTn id="60" dur="200" decel="100000" autoRev="1" fill="hold">
                                          <p:stCondLst>
                                            <p:cond delay="600"/>
                                          </p:stCondLst>
                                        </p:cTn>
                                        <p:tgtEl>
                                          <p:spTgt spid="55312"/>
                                        </p:tgtEl>
                                        <p:attrNameLst>
                                          <p:attrName>ppt_x</p:attrName>
                                        </p:attrNameLst>
                                      </p:cBhvr>
                                    </p:anim>
                                  </p:childTnLst>
                                </p:cTn>
                              </p:par>
                            </p:childTnLst>
                          </p:cTn>
                        </p:par>
                      </p:childTnLst>
                    </p:cTn>
                  </p:par>
                  <p:par>
                    <p:cTn id="61" fill="hold" nodeType="clickPar">
                      <p:stCondLst>
                        <p:cond delay="indefinite"/>
                      </p:stCondLst>
                      <p:childTnLst>
                        <p:par>
                          <p:cTn id="62" fill="hold" nodeType="afterGroup">
                            <p:stCondLst>
                              <p:cond delay="0"/>
                            </p:stCondLst>
                            <p:childTnLst>
                              <p:par>
                                <p:cTn id="63" presetID="34" presetClass="entr" presetSubtype="0" dur="200" fill="hold" grpId="2" nodeType="clickEffect">
                                  <p:stCondLst>
                                    <p:cond delay="0"/>
                                  </p:stCondLst>
                                  <p:childTnLst>
                                    <p:set>
                                      <p:cBhvr additive="base">
                                        <p:cTn id="64" dur="1" fill="hold">
                                          <p:stCondLst>
                                            <p:cond delay="0"/>
                                          </p:stCondLst>
                                        </p:cTn>
                                        <p:tgtEl>
                                          <p:spTgt spid="55313"/>
                                        </p:tgtEl>
                                        <p:attrNameLst>
                                          <p:attrName>style.visibility</p:attrName>
                                        </p:attrNameLst>
                                      </p:cBhvr>
                                      <p:to>
                                        <p:strVal val="visible"/>
                                      </p:to>
                                    </p:set>
                                    <p:anim from="(-#ppt_w/2)" to="(#ppt_x)" calcmode="lin" valueType="num">
                                      <p:cBhvr additive="base">
                                        <p:cTn id="65" dur="600" fill="hold">
                                          <p:stCondLst>
                                            <p:cond delay="0"/>
                                          </p:stCondLst>
                                        </p:cTn>
                                        <p:tgtEl>
                                          <p:spTgt spid="55313"/>
                                        </p:tgtEl>
                                        <p:attrNameLst>
                                          <p:attrName>ppt_x</p:attrName>
                                        </p:attrNameLst>
                                      </p:cBhvr>
                                    </p:anim>
                                    <p:anim from="0" to="-1.0" calcmode="lin" valueType="num">
                                      <p:cBhvr additive="base">
                                        <p:cTn id="66" dur="200" decel="50000" autoRev="1" fill="hold">
                                          <p:stCondLst>
                                            <p:cond delay="600"/>
                                          </p:stCondLst>
                                        </p:cTn>
                                        <p:tgtEl>
                                          <p:spTgt spid="55313"/>
                                        </p:tgtEl>
                                        <p:attrNameLst>
                                          <p:attrName>xshear</p:attrName>
                                        </p:attrNameLst>
                                      </p:cBhvr>
                                    </p:anim>
                                    <p:animScale>
                                      <p:cBhvr additive="base">
                                        <p:cTn id="67" dur="200" decel="100000" autoRev="1" fill="hold">
                                          <p:stCondLst>
                                            <p:cond delay="600"/>
                                          </p:stCondLst>
                                        </p:cTn>
                                        <p:tgtEl>
                                          <p:spTgt spid="55313"/>
                                        </p:tgtEl>
                                      </p:cBhvr>
                                      <p:from x="100000" y="100000"/>
                                      <p:to x="80000" y="100000"/>
                                    </p:animScale>
                                    <p:anim by="(#ppt_h/3+#ppt_w*0.1)" calcmode="lin" valueType="num">
                                      <p:cBhvr additive="sum">
                                        <p:cTn id="68" dur="200" decel="100000" autoRev="1" fill="hold">
                                          <p:stCondLst>
                                            <p:cond delay="600"/>
                                          </p:stCondLst>
                                        </p:cTn>
                                        <p:tgtEl>
                                          <p:spTgt spid="55313"/>
                                        </p:tgtEl>
                                        <p:attrNameLst>
                                          <p:attrName>ppt_x</p:attrName>
                                        </p:attrNameLst>
                                      </p:cBhvr>
                                    </p:anim>
                                  </p:childTnLst>
                                </p:cTn>
                              </p:par>
                            </p:childTnLst>
                          </p:cTn>
                        </p:par>
                      </p:childTnLst>
                    </p:cTn>
                  </p:par>
                  <p:par>
                    <p:cTn id="69" fill="hold" nodeType="clickPar">
                      <p:stCondLst>
                        <p:cond delay="indefinite"/>
                      </p:stCondLst>
                      <p:childTnLst>
                        <p:par>
                          <p:cTn id="70" fill="hold" nodeType="afterGroup">
                            <p:stCondLst>
                              <p:cond delay="0"/>
                            </p:stCondLst>
                            <p:childTnLst>
                              <p:par>
                                <p:cTn id="71" presetID="34" presetClass="entr" presetSubtype="0" dur="200" fill="hold" grpId="3" nodeType="clickEffect">
                                  <p:stCondLst>
                                    <p:cond delay="0"/>
                                  </p:stCondLst>
                                  <p:childTnLst>
                                    <p:set>
                                      <p:cBhvr additive="base">
                                        <p:cTn id="72" dur="1" fill="hold">
                                          <p:stCondLst>
                                            <p:cond delay="0"/>
                                          </p:stCondLst>
                                        </p:cTn>
                                        <p:tgtEl>
                                          <p:spTgt spid="55314"/>
                                        </p:tgtEl>
                                        <p:attrNameLst>
                                          <p:attrName>style.visibility</p:attrName>
                                        </p:attrNameLst>
                                      </p:cBhvr>
                                      <p:to>
                                        <p:strVal val="visible"/>
                                      </p:to>
                                    </p:set>
                                    <p:anim from="(-#ppt_w/2)" to="(#ppt_x)" calcmode="lin" valueType="num">
                                      <p:cBhvr additive="base">
                                        <p:cTn id="73" dur="600" fill="hold">
                                          <p:stCondLst>
                                            <p:cond delay="0"/>
                                          </p:stCondLst>
                                        </p:cTn>
                                        <p:tgtEl>
                                          <p:spTgt spid="55314"/>
                                        </p:tgtEl>
                                        <p:attrNameLst>
                                          <p:attrName>ppt_x</p:attrName>
                                        </p:attrNameLst>
                                      </p:cBhvr>
                                    </p:anim>
                                    <p:anim from="0" to="-1.0" calcmode="lin" valueType="num">
                                      <p:cBhvr additive="base">
                                        <p:cTn id="74" dur="200" decel="50000" autoRev="1" fill="hold">
                                          <p:stCondLst>
                                            <p:cond delay="600"/>
                                          </p:stCondLst>
                                        </p:cTn>
                                        <p:tgtEl>
                                          <p:spTgt spid="55314"/>
                                        </p:tgtEl>
                                        <p:attrNameLst>
                                          <p:attrName>xshear</p:attrName>
                                        </p:attrNameLst>
                                      </p:cBhvr>
                                    </p:anim>
                                    <p:animScale>
                                      <p:cBhvr additive="base">
                                        <p:cTn id="75" dur="200" decel="100000" autoRev="1" fill="hold">
                                          <p:stCondLst>
                                            <p:cond delay="600"/>
                                          </p:stCondLst>
                                        </p:cTn>
                                        <p:tgtEl>
                                          <p:spTgt spid="55314"/>
                                        </p:tgtEl>
                                      </p:cBhvr>
                                      <p:from x="100000" y="100000"/>
                                      <p:to x="80000" y="100000"/>
                                    </p:animScale>
                                    <p:anim by="(#ppt_h/3+#ppt_w*0.1)" calcmode="lin" valueType="num">
                                      <p:cBhvr additive="sum">
                                        <p:cTn id="76" dur="200" decel="100000" autoRev="1" fill="hold">
                                          <p:stCondLst>
                                            <p:cond delay="600"/>
                                          </p:stCondLst>
                                        </p:cTn>
                                        <p:tgtEl>
                                          <p:spTgt spid="55314"/>
                                        </p:tgtEl>
                                        <p:attrNameLst>
                                          <p:attrName>ppt_x</p:attrName>
                                        </p:attrNameLst>
                                      </p:cBhvr>
                                    </p:anim>
                                  </p:childTnLst>
                                </p:cTn>
                              </p:par>
                            </p:childTnLst>
                          </p:cTn>
                        </p:par>
                      </p:childTnLst>
                    </p:cTn>
                  </p:par>
                  <p:par>
                    <p:cTn id="77" fill="hold" nodeType="clickPar">
                      <p:stCondLst>
                        <p:cond delay="indefinite"/>
                      </p:stCondLst>
                      <p:childTnLst>
                        <p:par>
                          <p:cTn id="78" fill="hold" nodeType="afterGroup">
                            <p:stCondLst>
                              <p:cond delay="0"/>
                            </p:stCondLst>
                            <p:childTnLst>
                              <p:par>
                                <p:cTn id="79" presetID="34" presetClass="entr" presetSubtype="0" dur="200" fill="hold" grpId="4" nodeType="clickEffect">
                                  <p:stCondLst>
                                    <p:cond delay="0"/>
                                  </p:stCondLst>
                                  <p:childTnLst>
                                    <p:set>
                                      <p:cBhvr additive="base">
                                        <p:cTn id="80" dur="1" fill="hold">
                                          <p:stCondLst>
                                            <p:cond delay="0"/>
                                          </p:stCondLst>
                                        </p:cTn>
                                        <p:tgtEl>
                                          <p:spTgt spid="55315"/>
                                        </p:tgtEl>
                                        <p:attrNameLst>
                                          <p:attrName>style.visibility</p:attrName>
                                        </p:attrNameLst>
                                      </p:cBhvr>
                                      <p:to>
                                        <p:strVal val="visible"/>
                                      </p:to>
                                    </p:set>
                                    <p:anim from="(-#ppt_w/2)" to="(#ppt_x)" calcmode="lin" valueType="num">
                                      <p:cBhvr additive="base">
                                        <p:cTn id="81" dur="600" fill="hold">
                                          <p:stCondLst>
                                            <p:cond delay="0"/>
                                          </p:stCondLst>
                                        </p:cTn>
                                        <p:tgtEl>
                                          <p:spTgt spid="55315"/>
                                        </p:tgtEl>
                                        <p:attrNameLst>
                                          <p:attrName>ppt_x</p:attrName>
                                        </p:attrNameLst>
                                      </p:cBhvr>
                                    </p:anim>
                                    <p:anim from="0" to="-1.0" calcmode="lin" valueType="num">
                                      <p:cBhvr additive="base">
                                        <p:cTn id="82" dur="200" decel="50000" autoRev="1" fill="hold">
                                          <p:stCondLst>
                                            <p:cond delay="600"/>
                                          </p:stCondLst>
                                        </p:cTn>
                                        <p:tgtEl>
                                          <p:spTgt spid="55315"/>
                                        </p:tgtEl>
                                        <p:attrNameLst>
                                          <p:attrName>xshear</p:attrName>
                                        </p:attrNameLst>
                                      </p:cBhvr>
                                    </p:anim>
                                    <p:animScale>
                                      <p:cBhvr additive="base">
                                        <p:cTn id="83" dur="200" decel="100000" autoRev="1" fill="hold">
                                          <p:stCondLst>
                                            <p:cond delay="600"/>
                                          </p:stCondLst>
                                        </p:cTn>
                                        <p:tgtEl>
                                          <p:spTgt spid="55315"/>
                                        </p:tgtEl>
                                      </p:cBhvr>
                                      <p:from x="100000" y="100000"/>
                                      <p:to x="80000" y="100000"/>
                                    </p:animScale>
                                    <p:anim by="(#ppt_h/3+#ppt_w*0.1)" calcmode="lin" valueType="num">
                                      <p:cBhvr additive="sum">
                                        <p:cTn id="84" dur="200" decel="100000" autoRev="1" fill="hold">
                                          <p:stCondLst>
                                            <p:cond delay="600"/>
                                          </p:stCondLst>
                                        </p:cTn>
                                        <p:tgtEl>
                                          <p:spTgt spid="55315"/>
                                        </p:tgtEl>
                                        <p:attrNameLst>
                                          <p:attrName>ppt_x</p:attrName>
                                        </p:attrNameLst>
                                      </p:cBhvr>
                                    </p:anim>
                                  </p:childTnLst>
                                </p:cTn>
                              </p:par>
                            </p:childTnLst>
                          </p:cTn>
                        </p:par>
                      </p:childTnLst>
                    </p:cTn>
                  </p:par>
                  <p:par>
                    <p:cTn id="85" fill="hold" nodeType="clickPar">
                      <p:stCondLst>
                        <p:cond delay="indefinite"/>
                      </p:stCondLst>
                      <p:childTnLst>
                        <p:par>
                          <p:cTn id="86" fill="hold" nodeType="afterGroup">
                            <p:stCondLst>
                              <p:cond delay="0"/>
                            </p:stCondLst>
                            <p:childTnLst>
                              <p:par>
                                <p:cTn id="87" presetID="34" presetClass="entr" presetSubtype="0" dur="200" fill="hold" grpId="5" nodeType="clickEffect">
                                  <p:stCondLst>
                                    <p:cond delay="0"/>
                                  </p:stCondLst>
                                  <p:childTnLst>
                                    <p:set>
                                      <p:cBhvr additive="base">
                                        <p:cTn id="88" dur="1" fill="hold">
                                          <p:stCondLst>
                                            <p:cond delay="0"/>
                                          </p:stCondLst>
                                        </p:cTn>
                                        <p:tgtEl>
                                          <p:spTgt spid="55316"/>
                                        </p:tgtEl>
                                        <p:attrNameLst>
                                          <p:attrName>style.visibility</p:attrName>
                                        </p:attrNameLst>
                                      </p:cBhvr>
                                      <p:to>
                                        <p:strVal val="visible"/>
                                      </p:to>
                                    </p:set>
                                    <p:anim from="(-#ppt_w/2)" to="(#ppt_x)" calcmode="lin" valueType="num">
                                      <p:cBhvr additive="base">
                                        <p:cTn id="89" dur="600" fill="hold">
                                          <p:stCondLst>
                                            <p:cond delay="0"/>
                                          </p:stCondLst>
                                        </p:cTn>
                                        <p:tgtEl>
                                          <p:spTgt spid="55316"/>
                                        </p:tgtEl>
                                        <p:attrNameLst>
                                          <p:attrName>ppt_x</p:attrName>
                                        </p:attrNameLst>
                                      </p:cBhvr>
                                    </p:anim>
                                    <p:anim from="0" to="-1.0" calcmode="lin" valueType="num">
                                      <p:cBhvr additive="base">
                                        <p:cTn id="90" dur="200" decel="50000" autoRev="1" fill="hold">
                                          <p:stCondLst>
                                            <p:cond delay="600"/>
                                          </p:stCondLst>
                                        </p:cTn>
                                        <p:tgtEl>
                                          <p:spTgt spid="55316"/>
                                        </p:tgtEl>
                                        <p:attrNameLst>
                                          <p:attrName>xshear</p:attrName>
                                        </p:attrNameLst>
                                      </p:cBhvr>
                                    </p:anim>
                                    <p:animScale>
                                      <p:cBhvr additive="base">
                                        <p:cTn id="91" dur="200" decel="100000" autoRev="1" fill="hold">
                                          <p:stCondLst>
                                            <p:cond delay="600"/>
                                          </p:stCondLst>
                                        </p:cTn>
                                        <p:tgtEl>
                                          <p:spTgt spid="55316"/>
                                        </p:tgtEl>
                                      </p:cBhvr>
                                      <p:from x="100000" y="100000"/>
                                      <p:to x="80000" y="100000"/>
                                    </p:animScale>
                                    <p:anim by="(#ppt_h/3+#ppt_w*0.1)" calcmode="lin" valueType="num">
                                      <p:cBhvr additive="sum">
                                        <p:cTn id="92" dur="200" decel="100000" autoRev="1" fill="hold">
                                          <p:stCondLst>
                                            <p:cond delay="600"/>
                                          </p:stCondLst>
                                        </p:cTn>
                                        <p:tgtEl>
                                          <p:spTgt spid="55316"/>
                                        </p:tgtEl>
                                        <p:attrNameLst>
                                          <p:attrName>ppt_x</p:attrName>
                                        </p:attrNameLst>
                                      </p:cBhvr>
                                    </p:anim>
                                  </p:childTnLst>
                                </p:cTn>
                              </p:par>
                            </p:childTnLst>
                          </p:cTn>
                        </p:par>
                      </p:childTnLst>
                    </p:cTn>
                  </p:par>
                  <p:par>
                    <p:cTn id="93" fill="hold" nodeType="clickPar">
                      <p:stCondLst>
                        <p:cond delay="indefinite"/>
                      </p:stCondLst>
                      <p:childTnLst>
                        <p:par>
                          <p:cTn id="94" fill="hold" nodeType="afterGroup">
                            <p:stCondLst>
                              <p:cond delay="0"/>
                            </p:stCondLst>
                            <p:childTnLst>
                              <p:par>
                                <p:cTn id="95" presetID="34" presetClass="entr" presetSubtype="0" dur="200" fill="hold" grpId="6" nodeType="clickEffect">
                                  <p:stCondLst>
                                    <p:cond delay="0"/>
                                  </p:stCondLst>
                                  <p:childTnLst>
                                    <p:set>
                                      <p:cBhvr additive="base">
                                        <p:cTn id="96" dur="1" fill="hold">
                                          <p:stCondLst>
                                            <p:cond delay="0"/>
                                          </p:stCondLst>
                                        </p:cTn>
                                        <p:tgtEl>
                                          <p:spTgt spid="55317"/>
                                        </p:tgtEl>
                                        <p:attrNameLst>
                                          <p:attrName>style.visibility</p:attrName>
                                        </p:attrNameLst>
                                      </p:cBhvr>
                                      <p:to>
                                        <p:strVal val="visible"/>
                                      </p:to>
                                    </p:set>
                                    <p:anim from="(-#ppt_w/2)" to="(#ppt_x)" calcmode="lin" valueType="num">
                                      <p:cBhvr additive="base">
                                        <p:cTn id="97" dur="600" fill="hold">
                                          <p:stCondLst>
                                            <p:cond delay="0"/>
                                          </p:stCondLst>
                                        </p:cTn>
                                        <p:tgtEl>
                                          <p:spTgt spid="55317"/>
                                        </p:tgtEl>
                                        <p:attrNameLst>
                                          <p:attrName>ppt_x</p:attrName>
                                        </p:attrNameLst>
                                      </p:cBhvr>
                                    </p:anim>
                                    <p:anim from="0" to="-1.0" calcmode="lin" valueType="num">
                                      <p:cBhvr additive="base">
                                        <p:cTn id="98" dur="200" decel="50000" autoRev="1" fill="hold">
                                          <p:stCondLst>
                                            <p:cond delay="600"/>
                                          </p:stCondLst>
                                        </p:cTn>
                                        <p:tgtEl>
                                          <p:spTgt spid="55317"/>
                                        </p:tgtEl>
                                        <p:attrNameLst>
                                          <p:attrName>xshear</p:attrName>
                                        </p:attrNameLst>
                                      </p:cBhvr>
                                    </p:anim>
                                    <p:animScale>
                                      <p:cBhvr additive="base">
                                        <p:cTn id="99" dur="200" decel="100000" autoRev="1" fill="hold">
                                          <p:stCondLst>
                                            <p:cond delay="600"/>
                                          </p:stCondLst>
                                        </p:cTn>
                                        <p:tgtEl>
                                          <p:spTgt spid="55317"/>
                                        </p:tgtEl>
                                      </p:cBhvr>
                                      <p:from x="100000" y="100000"/>
                                      <p:to x="80000" y="100000"/>
                                    </p:animScale>
                                    <p:anim by="(#ppt_h/3+#ppt_w*0.1)" calcmode="lin" valueType="num">
                                      <p:cBhvr additive="sum">
                                        <p:cTn id="100" dur="200" decel="100000" autoRev="1" fill="hold">
                                          <p:stCondLst>
                                            <p:cond delay="600"/>
                                          </p:stCondLst>
                                        </p:cTn>
                                        <p:tgtEl>
                                          <p:spTgt spid="55317"/>
                                        </p:tgtEl>
                                        <p:attrNameLst>
                                          <p:attrName>ppt_x</p:attrName>
                                        </p:attrNameLst>
                                      </p:cBhvr>
                                    </p:anim>
                                  </p:childTnLst>
                                </p:cTn>
                              </p:par>
                            </p:childTnLst>
                          </p:cTn>
                        </p:par>
                      </p:childTnLst>
                    </p:cTn>
                  </p:par>
                  <p:par>
                    <p:cTn id="101" fill="hold" nodeType="clickPar">
                      <p:stCondLst>
                        <p:cond delay="indefinite"/>
                      </p:stCondLst>
                      <p:childTnLst>
                        <p:par>
                          <p:cTn id="102" fill="hold" nodeType="afterGroup">
                            <p:stCondLst>
                              <p:cond delay="0"/>
                            </p:stCondLst>
                            <p:childTnLst>
                              <p:par>
                                <p:cTn id="103" presetID="34" presetClass="entr" presetSubtype="0" dur="200" fill="hold" grpId="7" nodeType="clickEffect">
                                  <p:stCondLst>
                                    <p:cond delay="0"/>
                                  </p:stCondLst>
                                  <p:childTnLst>
                                    <p:set>
                                      <p:cBhvr additive="base">
                                        <p:cTn id="104" dur="1" fill="hold">
                                          <p:stCondLst>
                                            <p:cond delay="0"/>
                                          </p:stCondLst>
                                        </p:cTn>
                                        <p:tgtEl>
                                          <p:spTgt spid="55318"/>
                                        </p:tgtEl>
                                        <p:attrNameLst>
                                          <p:attrName>style.visibility</p:attrName>
                                        </p:attrNameLst>
                                      </p:cBhvr>
                                      <p:to>
                                        <p:strVal val="visible"/>
                                      </p:to>
                                    </p:set>
                                    <p:anim from="(-#ppt_w/2)" to="(#ppt_x)" calcmode="lin" valueType="num">
                                      <p:cBhvr additive="base">
                                        <p:cTn id="105" dur="600" fill="hold">
                                          <p:stCondLst>
                                            <p:cond delay="0"/>
                                          </p:stCondLst>
                                        </p:cTn>
                                        <p:tgtEl>
                                          <p:spTgt spid="55318"/>
                                        </p:tgtEl>
                                        <p:attrNameLst>
                                          <p:attrName>ppt_x</p:attrName>
                                        </p:attrNameLst>
                                      </p:cBhvr>
                                    </p:anim>
                                    <p:anim from="0" to="-1.0" calcmode="lin" valueType="num">
                                      <p:cBhvr additive="base">
                                        <p:cTn id="106" dur="200" decel="50000" autoRev="1" fill="hold">
                                          <p:stCondLst>
                                            <p:cond delay="600"/>
                                          </p:stCondLst>
                                        </p:cTn>
                                        <p:tgtEl>
                                          <p:spTgt spid="55318"/>
                                        </p:tgtEl>
                                        <p:attrNameLst>
                                          <p:attrName>xshear</p:attrName>
                                        </p:attrNameLst>
                                      </p:cBhvr>
                                    </p:anim>
                                    <p:animScale>
                                      <p:cBhvr additive="base">
                                        <p:cTn id="107" dur="200" decel="100000" autoRev="1" fill="hold">
                                          <p:stCondLst>
                                            <p:cond delay="600"/>
                                          </p:stCondLst>
                                        </p:cTn>
                                        <p:tgtEl>
                                          <p:spTgt spid="55318"/>
                                        </p:tgtEl>
                                      </p:cBhvr>
                                      <p:from x="100000" y="100000"/>
                                      <p:to x="80000" y="100000"/>
                                    </p:animScale>
                                    <p:anim by="(#ppt_h/3+#ppt_w*0.1)" calcmode="lin" valueType="num">
                                      <p:cBhvr additive="sum">
                                        <p:cTn id="108" dur="200" decel="100000" autoRev="1" fill="hold">
                                          <p:stCondLst>
                                            <p:cond delay="600"/>
                                          </p:stCondLst>
                                        </p:cTn>
                                        <p:tgtEl>
                                          <p:spTgt spid="55318"/>
                                        </p:tgtEl>
                                        <p:attrNameLst>
                                          <p:attrName>ppt_x</p:attrName>
                                        </p:attrNameLst>
                                      </p:cBhvr>
                                    </p:anim>
                                  </p:childTnLst>
                                </p:cTn>
                              </p:par>
                            </p:childTnLst>
                          </p:cTn>
                        </p:par>
                      </p:childTnLst>
                    </p:cTn>
                  </p:par>
                  <p:par>
                    <p:cTn id="109" fill="hold" nodeType="clickPar">
                      <p:stCondLst>
                        <p:cond delay="indefinite"/>
                      </p:stCondLst>
                      <p:childTnLst>
                        <p:par>
                          <p:cTn id="110" fill="hold" nodeType="afterGroup">
                            <p:stCondLst>
                              <p:cond delay="0"/>
                            </p:stCondLst>
                            <p:childTnLst>
                              <p:par>
                                <p:cTn id="111" presetID="34" presetClass="entr" presetSubtype="0" dur="200" fill="hold" grpId="8" nodeType="clickEffect">
                                  <p:stCondLst>
                                    <p:cond delay="0"/>
                                  </p:stCondLst>
                                  <p:childTnLst>
                                    <p:set>
                                      <p:cBhvr additive="base">
                                        <p:cTn id="112" dur="1" fill="hold">
                                          <p:stCondLst>
                                            <p:cond delay="0"/>
                                          </p:stCondLst>
                                        </p:cTn>
                                        <p:tgtEl>
                                          <p:spTgt spid="55319"/>
                                        </p:tgtEl>
                                        <p:attrNameLst>
                                          <p:attrName>style.visibility</p:attrName>
                                        </p:attrNameLst>
                                      </p:cBhvr>
                                      <p:to>
                                        <p:strVal val="visible"/>
                                      </p:to>
                                    </p:set>
                                    <p:anim from="(-#ppt_w/2)" to="(#ppt_x)" calcmode="lin" valueType="num">
                                      <p:cBhvr additive="base">
                                        <p:cTn id="113" dur="600" fill="hold">
                                          <p:stCondLst>
                                            <p:cond delay="0"/>
                                          </p:stCondLst>
                                        </p:cTn>
                                        <p:tgtEl>
                                          <p:spTgt spid="55319"/>
                                        </p:tgtEl>
                                        <p:attrNameLst>
                                          <p:attrName>ppt_x</p:attrName>
                                        </p:attrNameLst>
                                      </p:cBhvr>
                                    </p:anim>
                                    <p:anim from="0" to="-1.0" calcmode="lin" valueType="num">
                                      <p:cBhvr additive="base">
                                        <p:cTn id="114" dur="200" decel="50000" autoRev="1" fill="hold">
                                          <p:stCondLst>
                                            <p:cond delay="600"/>
                                          </p:stCondLst>
                                        </p:cTn>
                                        <p:tgtEl>
                                          <p:spTgt spid="55319"/>
                                        </p:tgtEl>
                                        <p:attrNameLst>
                                          <p:attrName>xshear</p:attrName>
                                        </p:attrNameLst>
                                      </p:cBhvr>
                                    </p:anim>
                                    <p:animScale>
                                      <p:cBhvr additive="base">
                                        <p:cTn id="115" dur="200" decel="100000" autoRev="1" fill="hold">
                                          <p:stCondLst>
                                            <p:cond delay="600"/>
                                          </p:stCondLst>
                                        </p:cTn>
                                        <p:tgtEl>
                                          <p:spTgt spid="55319"/>
                                        </p:tgtEl>
                                      </p:cBhvr>
                                      <p:from x="100000" y="100000"/>
                                      <p:to x="80000" y="100000"/>
                                    </p:animScale>
                                    <p:anim by="(#ppt_h/3+#ppt_w*0.1)" calcmode="lin" valueType="num">
                                      <p:cBhvr additive="sum">
                                        <p:cTn id="116" dur="200" decel="100000" autoRev="1" fill="hold">
                                          <p:stCondLst>
                                            <p:cond delay="600"/>
                                          </p:stCondLst>
                                        </p:cTn>
                                        <p:tgtEl>
                                          <p:spTgt spid="55319"/>
                                        </p:tgtEl>
                                        <p:attrNameLst>
                                          <p:attrName>ppt_x</p:attrName>
                                        </p:attrNameLst>
                                      </p:cBhvr>
                                    </p:anim>
                                  </p:childTnLst>
                                </p:cTn>
                              </p:par>
                            </p:childTnLst>
                          </p:cTn>
                        </p:par>
                      </p:childTnLst>
                    </p:cTn>
                  </p:par>
                  <p:par>
                    <p:cTn id="117" fill="hold" nodeType="clickPar">
                      <p:stCondLst>
                        <p:cond delay="indefinite"/>
                      </p:stCondLst>
                      <p:childTnLst>
                        <p:par>
                          <p:cTn id="118" fill="hold" nodeType="afterGroup">
                            <p:stCondLst>
                              <p:cond delay="0"/>
                            </p:stCondLst>
                            <p:childTnLst>
                              <p:par>
                                <p:cTn id="119" presetID="34" presetClass="entr" presetSubtype="0" dur="200" fill="hold" grpId="9" nodeType="clickEffect">
                                  <p:stCondLst>
                                    <p:cond delay="0"/>
                                  </p:stCondLst>
                                  <p:childTnLst>
                                    <p:set>
                                      <p:cBhvr additive="base">
                                        <p:cTn id="120" dur="1" fill="hold">
                                          <p:stCondLst>
                                            <p:cond delay="0"/>
                                          </p:stCondLst>
                                        </p:cTn>
                                        <p:tgtEl>
                                          <p:spTgt spid="55320"/>
                                        </p:tgtEl>
                                        <p:attrNameLst>
                                          <p:attrName>style.visibility</p:attrName>
                                        </p:attrNameLst>
                                      </p:cBhvr>
                                      <p:to>
                                        <p:strVal val="visible"/>
                                      </p:to>
                                    </p:set>
                                    <p:anim from="(-#ppt_w/2)" to="(#ppt_x)" calcmode="lin" valueType="num">
                                      <p:cBhvr additive="base">
                                        <p:cTn id="121" dur="600" fill="hold">
                                          <p:stCondLst>
                                            <p:cond delay="0"/>
                                          </p:stCondLst>
                                        </p:cTn>
                                        <p:tgtEl>
                                          <p:spTgt spid="55320"/>
                                        </p:tgtEl>
                                        <p:attrNameLst>
                                          <p:attrName>ppt_x</p:attrName>
                                        </p:attrNameLst>
                                      </p:cBhvr>
                                    </p:anim>
                                    <p:anim from="0" to="-1.0" calcmode="lin" valueType="num">
                                      <p:cBhvr additive="base">
                                        <p:cTn id="122" dur="200" decel="50000" autoRev="1" fill="hold">
                                          <p:stCondLst>
                                            <p:cond delay="600"/>
                                          </p:stCondLst>
                                        </p:cTn>
                                        <p:tgtEl>
                                          <p:spTgt spid="55320"/>
                                        </p:tgtEl>
                                        <p:attrNameLst>
                                          <p:attrName>xshear</p:attrName>
                                        </p:attrNameLst>
                                      </p:cBhvr>
                                    </p:anim>
                                    <p:animScale>
                                      <p:cBhvr additive="base">
                                        <p:cTn id="123" dur="200" decel="100000" autoRev="1" fill="hold">
                                          <p:stCondLst>
                                            <p:cond delay="600"/>
                                          </p:stCondLst>
                                        </p:cTn>
                                        <p:tgtEl>
                                          <p:spTgt spid="55320"/>
                                        </p:tgtEl>
                                      </p:cBhvr>
                                      <p:from x="100000" y="100000"/>
                                      <p:to x="80000" y="100000"/>
                                    </p:animScale>
                                    <p:anim by="(#ppt_h/3+#ppt_w*0.1)" calcmode="lin" valueType="num">
                                      <p:cBhvr additive="sum">
                                        <p:cTn id="124" dur="200" decel="100000" autoRev="1" fill="hold">
                                          <p:stCondLst>
                                            <p:cond delay="600"/>
                                          </p:stCondLst>
                                        </p:cTn>
                                        <p:tgtEl>
                                          <p:spTgt spid="55320"/>
                                        </p:tgtEl>
                                        <p:attrNameLst>
                                          <p:attrName>ppt_x</p:attrName>
                                        </p:attrNameLst>
                                      </p:cBhvr>
                                    </p:anim>
                                  </p:childTnLst>
                                </p:cTn>
                              </p:par>
                            </p:childTnLst>
                          </p:cTn>
                        </p:par>
                      </p:childTnLst>
                    </p:cTn>
                  </p:par>
                  <p:par>
                    <p:cTn id="125" fill="hold" nodeType="clickPar">
                      <p:stCondLst>
                        <p:cond delay="indefinite"/>
                      </p:stCondLst>
                      <p:childTnLst>
                        <p:par>
                          <p:cTn id="126" fill="hold" nodeType="afterGroup">
                            <p:stCondLst>
                              <p:cond delay="0"/>
                            </p:stCondLst>
                            <p:childTnLst>
                              <p:par>
                                <p:cTn id="127" presetID="34" presetClass="entr" presetSubtype="0" dur="200" fill="hold" grpId="10" nodeType="clickEffect">
                                  <p:stCondLst>
                                    <p:cond delay="0"/>
                                  </p:stCondLst>
                                  <p:childTnLst>
                                    <p:set>
                                      <p:cBhvr additive="base">
                                        <p:cTn id="128" dur="1" fill="hold">
                                          <p:stCondLst>
                                            <p:cond delay="0"/>
                                          </p:stCondLst>
                                        </p:cTn>
                                        <p:tgtEl>
                                          <p:spTgt spid="55321"/>
                                        </p:tgtEl>
                                        <p:attrNameLst>
                                          <p:attrName>style.visibility</p:attrName>
                                        </p:attrNameLst>
                                      </p:cBhvr>
                                      <p:to>
                                        <p:strVal val="visible"/>
                                      </p:to>
                                    </p:set>
                                    <p:anim from="(-#ppt_w/2)" to="(#ppt_x)" calcmode="lin" valueType="num">
                                      <p:cBhvr additive="base">
                                        <p:cTn id="129" dur="600" fill="hold">
                                          <p:stCondLst>
                                            <p:cond delay="0"/>
                                          </p:stCondLst>
                                        </p:cTn>
                                        <p:tgtEl>
                                          <p:spTgt spid="55321"/>
                                        </p:tgtEl>
                                        <p:attrNameLst>
                                          <p:attrName>ppt_x</p:attrName>
                                        </p:attrNameLst>
                                      </p:cBhvr>
                                    </p:anim>
                                    <p:anim from="0" to="-1.0" calcmode="lin" valueType="num">
                                      <p:cBhvr additive="base">
                                        <p:cTn id="130" dur="200" decel="50000" autoRev="1" fill="hold">
                                          <p:stCondLst>
                                            <p:cond delay="600"/>
                                          </p:stCondLst>
                                        </p:cTn>
                                        <p:tgtEl>
                                          <p:spTgt spid="55321"/>
                                        </p:tgtEl>
                                        <p:attrNameLst>
                                          <p:attrName>xshear</p:attrName>
                                        </p:attrNameLst>
                                      </p:cBhvr>
                                    </p:anim>
                                    <p:animScale>
                                      <p:cBhvr additive="base">
                                        <p:cTn id="131" dur="200" decel="100000" autoRev="1" fill="hold">
                                          <p:stCondLst>
                                            <p:cond delay="600"/>
                                          </p:stCondLst>
                                        </p:cTn>
                                        <p:tgtEl>
                                          <p:spTgt spid="55321"/>
                                        </p:tgtEl>
                                      </p:cBhvr>
                                      <p:from x="100000" y="100000"/>
                                      <p:to x="80000" y="100000"/>
                                    </p:animScale>
                                    <p:anim by="(#ppt_h/3+#ppt_w*0.1)" calcmode="lin" valueType="num">
                                      <p:cBhvr additive="sum">
                                        <p:cTn id="132" dur="200" decel="100000" autoRev="1" fill="hold">
                                          <p:stCondLst>
                                            <p:cond delay="600"/>
                                          </p:stCondLst>
                                        </p:cTn>
                                        <p:tgtEl>
                                          <p:spTgt spid="55321"/>
                                        </p:tgtEl>
                                        <p:attrNameLst>
                                          <p:attrName>ppt_x</p:attrName>
                                        </p:attrNameLst>
                                      </p:cBhvr>
                                    </p:anim>
                                  </p:childTnLst>
                                </p:cTn>
                              </p:par>
                            </p:childTnLst>
                          </p:cTn>
                        </p:par>
                      </p:childTnLst>
                    </p:cTn>
                  </p:par>
                  <p:par>
                    <p:cTn id="133" fill="hold" nodeType="clickPar">
                      <p:stCondLst>
                        <p:cond delay="indefinite"/>
                      </p:stCondLst>
                      <p:childTnLst>
                        <p:par>
                          <p:cTn id="134" fill="hold" nodeType="afterGroup">
                            <p:stCondLst>
                              <p:cond delay="0"/>
                            </p:stCondLst>
                            <p:childTnLst>
                              <p:par>
                                <p:cTn id="135" presetID="34" presetClass="entr" presetSubtype="0" dur="200" fill="hold" grpId="11" nodeType="clickEffect">
                                  <p:stCondLst>
                                    <p:cond delay="0"/>
                                  </p:stCondLst>
                                  <p:childTnLst>
                                    <p:set>
                                      <p:cBhvr additive="base">
                                        <p:cTn id="136" dur="1" fill="hold">
                                          <p:stCondLst>
                                            <p:cond delay="0"/>
                                          </p:stCondLst>
                                        </p:cTn>
                                        <p:tgtEl>
                                          <p:spTgt spid="55322"/>
                                        </p:tgtEl>
                                        <p:attrNameLst>
                                          <p:attrName>style.visibility</p:attrName>
                                        </p:attrNameLst>
                                      </p:cBhvr>
                                      <p:to>
                                        <p:strVal val="visible"/>
                                      </p:to>
                                    </p:set>
                                    <p:anim from="(-#ppt_w/2)" to="(#ppt_x)" calcmode="lin" valueType="num">
                                      <p:cBhvr additive="base">
                                        <p:cTn id="137" dur="600" fill="hold">
                                          <p:stCondLst>
                                            <p:cond delay="0"/>
                                          </p:stCondLst>
                                        </p:cTn>
                                        <p:tgtEl>
                                          <p:spTgt spid="55322"/>
                                        </p:tgtEl>
                                        <p:attrNameLst>
                                          <p:attrName>ppt_x</p:attrName>
                                        </p:attrNameLst>
                                      </p:cBhvr>
                                    </p:anim>
                                    <p:anim from="0" to="-1.0" calcmode="lin" valueType="num">
                                      <p:cBhvr additive="base">
                                        <p:cTn id="138" dur="200" decel="50000" autoRev="1" fill="hold">
                                          <p:stCondLst>
                                            <p:cond delay="600"/>
                                          </p:stCondLst>
                                        </p:cTn>
                                        <p:tgtEl>
                                          <p:spTgt spid="55322"/>
                                        </p:tgtEl>
                                        <p:attrNameLst>
                                          <p:attrName>xshear</p:attrName>
                                        </p:attrNameLst>
                                      </p:cBhvr>
                                    </p:anim>
                                    <p:animScale>
                                      <p:cBhvr additive="base">
                                        <p:cTn id="139" dur="200" decel="100000" autoRev="1" fill="hold">
                                          <p:stCondLst>
                                            <p:cond delay="600"/>
                                          </p:stCondLst>
                                        </p:cTn>
                                        <p:tgtEl>
                                          <p:spTgt spid="55322"/>
                                        </p:tgtEl>
                                      </p:cBhvr>
                                      <p:from x="100000" y="100000"/>
                                      <p:to x="80000" y="100000"/>
                                    </p:animScale>
                                    <p:anim by="(#ppt_h/3+#ppt_w*0.1)" calcmode="lin" valueType="num">
                                      <p:cBhvr additive="sum">
                                        <p:cTn id="140" dur="200" decel="100000" autoRev="1" fill="hold">
                                          <p:stCondLst>
                                            <p:cond delay="600"/>
                                          </p:stCondLst>
                                        </p:cTn>
                                        <p:tgtEl>
                                          <p:spTgt spid="55322"/>
                                        </p:tgtEl>
                                        <p:attrNameLst>
                                          <p:attrName>ppt_x</p:attrName>
                                        </p:attrNameLst>
                                      </p:cBhvr>
                                    </p:anim>
                                  </p:childTnLst>
                                </p:cTn>
                              </p:par>
                            </p:childTnLst>
                          </p:cTn>
                        </p:par>
                      </p:childTnLst>
                    </p:cTn>
                  </p:par>
                  <p:par>
                    <p:cTn id="141" fill="hold" nodeType="clickPar">
                      <p:stCondLst>
                        <p:cond delay="indefinite"/>
                      </p:stCondLst>
                      <p:childTnLst>
                        <p:par>
                          <p:cTn id="142" fill="hold" nodeType="afterGroup">
                            <p:stCondLst>
                              <p:cond delay="0"/>
                            </p:stCondLst>
                            <p:childTnLst>
                              <p:par>
                                <p:cTn id="143" presetID="34" presetClass="entr" presetSubtype="0" dur="200" fill="hold" grpId="12" nodeType="clickEffect">
                                  <p:stCondLst>
                                    <p:cond delay="0"/>
                                  </p:stCondLst>
                                  <p:childTnLst>
                                    <p:set>
                                      <p:cBhvr additive="base">
                                        <p:cTn id="144" dur="1" fill="hold">
                                          <p:stCondLst>
                                            <p:cond delay="0"/>
                                          </p:stCondLst>
                                        </p:cTn>
                                        <p:tgtEl>
                                          <p:spTgt spid="55323"/>
                                        </p:tgtEl>
                                        <p:attrNameLst>
                                          <p:attrName>style.visibility</p:attrName>
                                        </p:attrNameLst>
                                      </p:cBhvr>
                                      <p:to>
                                        <p:strVal val="visible"/>
                                      </p:to>
                                    </p:set>
                                    <p:anim from="(-#ppt_w/2)" to="(#ppt_x)" calcmode="lin" valueType="num">
                                      <p:cBhvr additive="base">
                                        <p:cTn id="145" dur="600" fill="hold">
                                          <p:stCondLst>
                                            <p:cond delay="0"/>
                                          </p:stCondLst>
                                        </p:cTn>
                                        <p:tgtEl>
                                          <p:spTgt spid="55323"/>
                                        </p:tgtEl>
                                        <p:attrNameLst>
                                          <p:attrName>ppt_x</p:attrName>
                                        </p:attrNameLst>
                                      </p:cBhvr>
                                    </p:anim>
                                    <p:anim from="0" to="-1.0" calcmode="lin" valueType="num">
                                      <p:cBhvr additive="base">
                                        <p:cTn id="146" dur="200" decel="50000" autoRev="1" fill="hold">
                                          <p:stCondLst>
                                            <p:cond delay="600"/>
                                          </p:stCondLst>
                                        </p:cTn>
                                        <p:tgtEl>
                                          <p:spTgt spid="55323"/>
                                        </p:tgtEl>
                                        <p:attrNameLst>
                                          <p:attrName>xshear</p:attrName>
                                        </p:attrNameLst>
                                      </p:cBhvr>
                                    </p:anim>
                                    <p:animScale>
                                      <p:cBhvr additive="base">
                                        <p:cTn id="147" dur="200" decel="100000" autoRev="1" fill="hold">
                                          <p:stCondLst>
                                            <p:cond delay="600"/>
                                          </p:stCondLst>
                                        </p:cTn>
                                        <p:tgtEl>
                                          <p:spTgt spid="55323"/>
                                        </p:tgtEl>
                                      </p:cBhvr>
                                      <p:from x="100000" y="100000"/>
                                      <p:to x="80000" y="100000"/>
                                    </p:animScale>
                                    <p:anim by="(#ppt_h/3+#ppt_w*0.1)" calcmode="lin" valueType="num">
                                      <p:cBhvr additive="sum">
                                        <p:cTn id="148" dur="200" decel="100000" autoRev="1" fill="hold">
                                          <p:stCondLst>
                                            <p:cond delay="600"/>
                                          </p:stCondLst>
                                        </p:cTn>
                                        <p:tgtEl>
                                          <p:spTgt spid="55323"/>
                                        </p:tgtEl>
                                        <p:attrNameLst>
                                          <p:attrName>ppt_x</p:attrName>
                                        </p:attrNameLst>
                                      </p:cBhvr>
                                    </p:anim>
                                  </p:childTnLst>
                                </p:cTn>
                              </p:par>
                            </p:childTnLst>
                          </p:cTn>
                        </p:par>
                      </p:childTnLst>
                    </p:cTn>
                  </p:par>
                  <p:par>
                    <p:cTn id="149" fill="hold" nodeType="clickPar">
                      <p:stCondLst>
                        <p:cond delay="indefinite"/>
                      </p:stCondLst>
                      <p:childTnLst>
                        <p:par>
                          <p:cTn id="150" fill="hold" nodeType="afterGroup">
                            <p:stCondLst>
                              <p:cond delay="0"/>
                            </p:stCondLst>
                            <p:childTnLst>
                              <p:par>
                                <p:cTn id="151" presetID="34" presetClass="entr" presetSubtype="0" dur="200" fill="hold" grpId="13" nodeType="clickEffect">
                                  <p:stCondLst>
                                    <p:cond delay="0"/>
                                  </p:stCondLst>
                                  <p:childTnLst>
                                    <p:set>
                                      <p:cBhvr additive="base">
                                        <p:cTn id="152" dur="1" fill="hold">
                                          <p:stCondLst>
                                            <p:cond delay="0"/>
                                          </p:stCondLst>
                                        </p:cTn>
                                        <p:tgtEl>
                                          <p:spTgt spid="55324"/>
                                        </p:tgtEl>
                                        <p:attrNameLst>
                                          <p:attrName>style.visibility</p:attrName>
                                        </p:attrNameLst>
                                      </p:cBhvr>
                                      <p:to>
                                        <p:strVal val="visible"/>
                                      </p:to>
                                    </p:set>
                                    <p:anim from="(-#ppt_w/2)" to="(#ppt_x)" calcmode="lin" valueType="num">
                                      <p:cBhvr additive="base">
                                        <p:cTn id="153" dur="600" fill="hold">
                                          <p:stCondLst>
                                            <p:cond delay="0"/>
                                          </p:stCondLst>
                                        </p:cTn>
                                        <p:tgtEl>
                                          <p:spTgt spid="55324"/>
                                        </p:tgtEl>
                                        <p:attrNameLst>
                                          <p:attrName>ppt_x</p:attrName>
                                        </p:attrNameLst>
                                      </p:cBhvr>
                                    </p:anim>
                                    <p:anim from="0" to="-1.0" calcmode="lin" valueType="num">
                                      <p:cBhvr additive="base">
                                        <p:cTn id="154" dur="200" decel="50000" autoRev="1" fill="hold">
                                          <p:stCondLst>
                                            <p:cond delay="600"/>
                                          </p:stCondLst>
                                        </p:cTn>
                                        <p:tgtEl>
                                          <p:spTgt spid="55324"/>
                                        </p:tgtEl>
                                        <p:attrNameLst>
                                          <p:attrName>xshear</p:attrName>
                                        </p:attrNameLst>
                                      </p:cBhvr>
                                    </p:anim>
                                    <p:animScale>
                                      <p:cBhvr additive="base">
                                        <p:cTn id="155" dur="200" decel="100000" autoRev="1" fill="hold">
                                          <p:stCondLst>
                                            <p:cond delay="600"/>
                                          </p:stCondLst>
                                        </p:cTn>
                                        <p:tgtEl>
                                          <p:spTgt spid="55324"/>
                                        </p:tgtEl>
                                      </p:cBhvr>
                                      <p:from x="100000" y="100000"/>
                                      <p:to x="80000" y="100000"/>
                                    </p:animScale>
                                    <p:anim by="(#ppt_h/3+#ppt_w*0.1)" calcmode="lin" valueType="num">
                                      <p:cBhvr additive="sum">
                                        <p:cTn id="156" dur="200" decel="100000" autoRev="1" fill="hold">
                                          <p:stCondLst>
                                            <p:cond delay="600"/>
                                          </p:stCondLst>
                                        </p:cTn>
                                        <p:tgtEl>
                                          <p:spTgt spid="55324"/>
                                        </p:tgtEl>
                                        <p:attrNameLst>
                                          <p:attrName>ppt_x</p:attrName>
                                        </p:attrNameLst>
                                      </p:cBhvr>
                                    </p:anim>
                                  </p:childTnLst>
                                </p:cTn>
                              </p:par>
                            </p:childTnLst>
                          </p:cTn>
                        </p:par>
                      </p:childTnLst>
                    </p:cTn>
                  </p:par>
                  <p:par>
                    <p:cTn id="157" fill="hold" nodeType="clickPar">
                      <p:stCondLst>
                        <p:cond delay="indefinite"/>
                      </p:stCondLst>
                      <p:childTnLst>
                        <p:par>
                          <p:cTn id="158" fill="hold" nodeType="afterGroup">
                            <p:stCondLst>
                              <p:cond delay="0"/>
                            </p:stCondLst>
                            <p:childTnLst>
                              <p:par>
                                <p:cTn id="159" presetID="34" presetClass="entr" presetSubtype="0" dur="200" fill="hold" grpId="14" nodeType="clickEffect">
                                  <p:stCondLst>
                                    <p:cond delay="0"/>
                                  </p:stCondLst>
                                  <p:childTnLst>
                                    <p:set>
                                      <p:cBhvr additive="base">
                                        <p:cTn id="160" dur="1" fill="hold">
                                          <p:stCondLst>
                                            <p:cond delay="0"/>
                                          </p:stCondLst>
                                        </p:cTn>
                                        <p:tgtEl>
                                          <p:spTgt spid="55325"/>
                                        </p:tgtEl>
                                        <p:attrNameLst>
                                          <p:attrName>style.visibility</p:attrName>
                                        </p:attrNameLst>
                                      </p:cBhvr>
                                      <p:to>
                                        <p:strVal val="visible"/>
                                      </p:to>
                                    </p:set>
                                    <p:anim from="(-#ppt_w/2)" to="(#ppt_x)" calcmode="lin" valueType="num">
                                      <p:cBhvr additive="base">
                                        <p:cTn id="161" dur="600" fill="hold">
                                          <p:stCondLst>
                                            <p:cond delay="0"/>
                                          </p:stCondLst>
                                        </p:cTn>
                                        <p:tgtEl>
                                          <p:spTgt spid="55325"/>
                                        </p:tgtEl>
                                        <p:attrNameLst>
                                          <p:attrName>ppt_x</p:attrName>
                                        </p:attrNameLst>
                                      </p:cBhvr>
                                    </p:anim>
                                    <p:anim from="0" to="-1.0" calcmode="lin" valueType="num">
                                      <p:cBhvr additive="base">
                                        <p:cTn id="162" dur="200" decel="50000" autoRev="1" fill="hold">
                                          <p:stCondLst>
                                            <p:cond delay="600"/>
                                          </p:stCondLst>
                                        </p:cTn>
                                        <p:tgtEl>
                                          <p:spTgt spid="55325"/>
                                        </p:tgtEl>
                                        <p:attrNameLst>
                                          <p:attrName>xshear</p:attrName>
                                        </p:attrNameLst>
                                      </p:cBhvr>
                                    </p:anim>
                                    <p:animScale>
                                      <p:cBhvr additive="base">
                                        <p:cTn id="163" dur="200" decel="100000" autoRev="1" fill="hold">
                                          <p:stCondLst>
                                            <p:cond delay="600"/>
                                          </p:stCondLst>
                                        </p:cTn>
                                        <p:tgtEl>
                                          <p:spTgt spid="55325"/>
                                        </p:tgtEl>
                                      </p:cBhvr>
                                      <p:from x="100000" y="100000"/>
                                      <p:to x="80000" y="100000"/>
                                    </p:animScale>
                                    <p:anim by="(#ppt_h/3+#ppt_w*0.1)" calcmode="lin" valueType="num">
                                      <p:cBhvr additive="sum">
                                        <p:cTn id="164" dur="200" decel="100000" autoRev="1" fill="hold">
                                          <p:stCondLst>
                                            <p:cond delay="600"/>
                                          </p:stCondLst>
                                        </p:cTn>
                                        <p:tgtEl>
                                          <p:spTgt spid="55325"/>
                                        </p:tgtEl>
                                        <p:attrNameLst>
                                          <p:attrName>ppt_x</p:attrName>
                                        </p:attrNameLst>
                                      </p:cBhvr>
                                    </p:anim>
                                  </p:childTnLst>
                                </p:cTn>
                              </p:par>
                            </p:childTnLst>
                          </p:cTn>
                        </p:par>
                      </p:childTnLst>
                    </p:cTn>
                  </p:par>
                  <p:par>
                    <p:cTn id="165" fill="hold" nodeType="clickPar">
                      <p:stCondLst>
                        <p:cond delay="indefinite"/>
                      </p:stCondLst>
                      <p:childTnLst>
                        <p:par>
                          <p:cTn id="166" fill="hold" nodeType="afterGroup">
                            <p:stCondLst>
                              <p:cond delay="0"/>
                            </p:stCondLst>
                            <p:childTnLst>
                              <p:par>
                                <p:cTn id="167" presetID="34" presetClass="entr" presetSubtype="0" dur="200" fill="hold" grpId="15" nodeType="clickEffect">
                                  <p:stCondLst>
                                    <p:cond delay="0"/>
                                  </p:stCondLst>
                                  <p:childTnLst>
                                    <p:set>
                                      <p:cBhvr additive="base">
                                        <p:cTn id="168" dur="1" fill="hold">
                                          <p:stCondLst>
                                            <p:cond delay="0"/>
                                          </p:stCondLst>
                                        </p:cTn>
                                        <p:tgtEl>
                                          <p:spTgt spid="55326"/>
                                        </p:tgtEl>
                                        <p:attrNameLst>
                                          <p:attrName>style.visibility</p:attrName>
                                        </p:attrNameLst>
                                      </p:cBhvr>
                                      <p:to>
                                        <p:strVal val="visible"/>
                                      </p:to>
                                    </p:set>
                                    <p:anim from="(-#ppt_w/2)" to="(#ppt_x)" calcmode="lin" valueType="num">
                                      <p:cBhvr additive="base">
                                        <p:cTn id="169" dur="600" fill="hold">
                                          <p:stCondLst>
                                            <p:cond delay="0"/>
                                          </p:stCondLst>
                                        </p:cTn>
                                        <p:tgtEl>
                                          <p:spTgt spid="55326"/>
                                        </p:tgtEl>
                                        <p:attrNameLst>
                                          <p:attrName>ppt_x</p:attrName>
                                        </p:attrNameLst>
                                      </p:cBhvr>
                                    </p:anim>
                                    <p:anim from="0" to="-1.0" calcmode="lin" valueType="num">
                                      <p:cBhvr additive="base">
                                        <p:cTn id="170" dur="200" decel="50000" autoRev="1" fill="hold">
                                          <p:stCondLst>
                                            <p:cond delay="600"/>
                                          </p:stCondLst>
                                        </p:cTn>
                                        <p:tgtEl>
                                          <p:spTgt spid="55326"/>
                                        </p:tgtEl>
                                        <p:attrNameLst>
                                          <p:attrName>xshear</p:attrName>
                                        </p:attrNameLst>
                                      </p:cBhvr>
                                    </p:anim>
                                    <p:animScale>
                                      <p:cBhvr additive="base">
                                        <p:cTn id="171" dur="200" decel="100000" autoRev="1" fill="hold">
                                          <p:stCondLst>
                                            <p:cond delay="600"/>
                                          </p:stCondLst>
                                        </p:cTn>
                                        <p:tgtEl>
                                          <p:spTgt spid="55326"/>
                                        </p:tgtEl>
                                      </p:cBhvr>
                                      <p:from x="100000" y="100000"/>
                                      <p:to x="80000" y="100000"/>
                                    </p:animScale>
                                    <p:anim by="(#ppt_h/3+#ppt_w*0.1)" calcmode="lin" valueType="num">
                                      <p:cBhvr additive="sum">
                                        <p:cTn id="172" dur="200" decel="100000" autoRev="1" fill="hold">
                                          <p:stCondLst>
                                            <p:cond delay="600"/>
                                          </p:stCondLst>
                                        </p:cTn>
                                        <p:tgtEl>
                                          <p:spTgt spid="55326"/>
                                        </p:tgtEl>
                                        <p:attrNameLst>
                                          <p:attrName>ppt_x</p:attrName>
                                        </p:attrNameLst>
                                      </p:cBhvr>
                                    </p:anim>
                                  </p:childTnLst>
                                </p:cTn>
                              </p:par>
                            </p:childTnLst>
                          </p:cTn>
                        </p:par>
                      </p:childTnLst>
                    </p:cTn>
                  </p:par>
                  <p:par>
                    <p:cTn id="173" fill="hold" nodeType="clickPar">
                      <p:stCondLst>
                        <p:cond delay="indefinite"/>
                      </p:stCondLst>
                      <p:childTnLst>
                        <p:par>
                          <p:cTn id="174" fill="hold" nodeType="afterGroup">
                            <p:stCondLst>
                              <p:cond delay="0"/>
                            </p:stCondLst>
                            <p:childTnLst>
                              <p:par>
                                <p:cTn id="175" presetID="34" presetClass="entr" presetSubtype="0" dur="200" fill="hold" grpId="16" nodeType="clickEffect">
                                  <p:stCondLst>
                                    <p:cond delay="0"/>
                                  </p:stCondLst>
                                  <p:childTnLst>
                                    <p:set>
                                      <p:cBhvr additive="base">
                                        <p:cTn id="176" dur="1" fill="hold">
                                          <p:stCondLst>
                                            <p:cond delay="0"/>
                                          </p:stCondLst>
                                        </p:cTn>
                                        <p:tgtEl>
                                          <p:spTgt spid="55327"/>
                                        </p:tgtEl>
                                        <p:attrNameLst>
                                          <p:attrName>style.visibility</p:attrName>
                                        </p:attrNameLst>
                                      </p:cBhvr>
                                      <p:to>
                                        <p:strVal val="visible"/>
                                      </p:to>
                                    </p:set>
                                    <p:anim from="(-#ppt_w/2)" to="(#ppt_x)" calcmode="lin" valueType="num">
                                      <p:cBhvr additive="base">
                                        <p:cTn id="177" dur="600" fill="hold">
                                          <p:stCondLst>
                                            <p:cond delay="0"/>
                                          </p:stCondLst>
                                        </p:cTn>
                                        <p:tgtEl>
                                          <p:spTgt spid="55327"/>
                                        </p:tgtEl>
                                        <p:attrNameLst>
                                          <p:attrName>ppt_x</p:attrName>
                                        </p:attrNameLst>
                                      </p:cBhvr>
                                    </p:anim>
                                    <p:anim from="0" to="-1.0" calcmode="lin" valueType="num">
                                      <p:cBhvr additive="base">
                                        <p:cTn id="178" dur="200" decel="50000" autoRev="1" fill="hold">
                                          <p:stCondLst>
                                            <p:cond delay="600"/>
                                          </p:stCondLst>
                                        </p:cTn>
                                        <p:tgtEl>
                                          <p:spTgt spid="55327"/>
                                        </p:tgtEl>
                                        <p:attrNameLst>
                                          <p:attrName>xshear</p:attrName>
                                        </p:attrNameLst>
                                      </p:cBhvr>
                                    </p:anim>
                                    <p:animScale>
                                      <p:cBhvr additive="base">
                                        <p:cTn id="179" dur="200" decel="100000" autoRev="1" fill="hold">
                                          <p:stCondLst>
                                            <p:cond delay="600"/>
                                          </p:stCondLst>
                                        </p:cTn>
                                        <p:tgtEl>
                                          <p:spTgt spid="55327"/>
                                        </p:tgtEl>
                                      </p:cBhvr>
                                      <p:from x="100000" y="100000"/>
                                      <p:to x="80000" y="100000"/>
                                    </p:animScale>
                                    <p:anim by="(#ppt_h/3+#ppt_w*0.1)" calcmode="lin" valueType="num">
                                      <p:cBhvr additive="sum">
                                        <p:cTn id="180" dur="200" decel="100000" autoRev="1" fill="hold">
                                          <p:stCondLst>
                                            <p:cond delay="600"/>
                                          </p:stCondLst>
                                        </p:cTn>
                                        <p:tgtEl>
                                          <p:spTgt spid="55327"/>
                                        </p:tgtEl>
                                        <p:attrNameLst>
                                          <p:attrName>ppt_x</p:attrName>
                                        </p:attrNameLst>
                                      </p:cBhvr>
                                    </p:anim>
                                  </p:childTnLst>
                                </p:cTn>
                              </p:par>
                            </p:childTnLst>
                          </p:cTn>
                        </p:par>
                      </p:childTnLst>
                    </p:cTn>
                  </p:par>
                  <p:par>
                    <p:cTn id="181" fill="hold" nodeType="clickPar">
                      <p:stCondLst>
                        <p:cond delay="indefinite"/>
                      </p:stCondLst>
                      <p:childTnLst>
                        <p:par>
                          <p:cTn id="182" fill="hold" nodeType="afterGroup">
                            <p:stCondLst>
                              <p:cond delay="0"/>
                            </p:stCondLst>
                            <p:childTnLst>
                              <p:par>
                                <p:cTn id="183" presetID="34" presetClass="entr" presetSubtype="0" dur="200" fill="hold" grpId="17" nodeType="clickEffect">
                                  <p:stCondLst>
                                    <p:cond delay="0"/>
                                  </p:stCondLst>
                                  <p:childTnLst>
                                    <p:set>
                                      <p:cBhvr additive="base">
                                        <p:cTn id="184" dur="1" fill="hold">
                                          <p:stCondLst>
                                            <p:cond delay="0"/>
                                          </p:stCondLst>
                                        </p:cTn>
                                        <p:tgtEl>
                                          <p:spTgt spid="55328"/>
                                        </p:tgtEl>
                                        <p:attrNameLst>
                                          <p:attrName>style.visibility</p:attrName>
                                        </p:attrNameLst>
                                      </p:cBhvr>
                                      <p:to>
                                        <p:strVal val="visible"/>
                                      </p:to>
                                    </p:set>
                                    <p:anim from="(-#ppt_w/2)" to="(#ppt_x)" calcmode="lin" valueType="num">
                                      <p:cBhvr additive="base">
                                        <p:cTn id="185" dur="600" fill="hold">
                                          <p:stCondLst>
                                            <p:cond delay="0"/>
                                          </p:stCondLst>
                                        </p:cTn>
                                        <p:tgtEl>
                                          <p:spTgt spid="55328"/>
                                        </p:tgtEl>
                                        <p:attrNameLst>
                                          <p:attrName>ppt_x</p:attrName>
                                        </p:attrNameLst>
                                      </p:cBhvr>
                                    </p:anim>
                                    <p:anim from="0" to="-1.0" calcmode="lin" valueType="num">
                                      <p:cBhvr additive="base">
                                        <p:cTn id="186" dur="200" decel="50000" autoRev="1" fill="hold">
                                          <p:stCondLst>
                                            <p:cond delay="600"/>
                                          </p:stCondLst>
                                        </p:cTn>
                                        <p:tgtEl>
                                          <p:spTgt spid="55328"/>
                                        </p:tgtEl>
                                        <p:attrNameLst>
                                          <p:attrName>xshear</p:attrName>
                                        </p:attrNameLst>
                                      </p:cBhvr>
                                    </p:anim>
                                    <p:animScale>
                                      <p:cBhvr additive="base">
                                        <p:cTn id="187" dur="200" decel="100000" autoRev="1" fill="hold">
                                          <p:stCondLst>
                                            <p:cond delay="600"/>
                                          </p:stCondLst>
                                        </p:cTn>
                                        <p:tgtEl>
                                          <p:spTgt spid="55328"/>
                                        </p:tgtEl>
                                      </p:cBhvr>
                                      <p:from x="100000" y="100000"/>
                                      <p:to x="80000" y="100000"/>
                                    </p:animScale>
                                    <p:anim by="(#ppt_h/3+#ppt_w*0.1)" calcmode="lin" valueType="num">
                                      <p:cBhvr additive="sum">
                                        <p:cTn id="188" dur="200" decel="100000" autoRev="1" fill="hold">
                                          <p:stCondLst>
                                            <p:cond delay="600"/>
                                          </p:stCondLst>
                                        </p:cTn>
                                        <p:tgtEl>
                                          <p:spTgt spid="55328"/>
                                        </p:tgtEl>
                                        <p:attrNameLst>
                                          <p:attrName>ppt_x</p:attrName>
                                        </p:attrNameLst>
                                      </p:cBhvr>
                                    </p:anim>
                                  </p:childTnLst>
                                </p:cTn>
                              </p:par>
                            </p:childTnLst>
                          </p:cTn>
                        </p:par>
                      </p:childTnLst>
                    </p:cTn>
                  </p:par>
                  <p:par>
                    <p:cTn id="189" fill="hold" nodeType="clickPar">
                      <p:stCondLst>
                        <p:cond delay="indefinite"/>
                      </p:stCondLst>
                      <p:childTnLst>
                        <p:par>
                          <p:cTn id="190" fill="hold" nodeType="afterGroup">
                            <p:stCondLst>
                              <p:cond delay="0"/>
                            </p:stCondLst>
                            <p:childTnLst>
                              <p:par>
                                <p:cTn id="191" presetID="34" presetClass="entr" presetSubtype="0" dur="200" fill="hold" grpId="18" nodeType="clickEffect">
                                  <p:stCondLst>
                                    <p:cond delay="0"/>
                                  </p:stCondLst>
                                  <p:childTnLst>
                                    <p:set>
                                      <p:cBhvr additive="base">
                                        <p:cTn id="192" dur="1" fill="hold">
                                          <p:stCondLst>
                                            <p:cond delay="0"/>
                                          </p:stCondLst>
                                        </p:cTn>
                                        <p:tgtEl>
                                          <p:spTgt spid="55329"/>
                                        </p:tgtEl>
                                        <p:attrNameLst>
                                          <p:attrName>style.visibility</p:attrName>
                                        </p:attrNameLst>
                                      </p:cBhvr>
                                      <p:to>
                                        <p:strVal val="visible"/>
                                      </p:to>
                                    </p:set>
                                    <p:anim from="(-#ppt_w/2)" to="(#ppt_x)" calcmode="lin" valueType="num">
                                      <p:cBhvr additive="base">
                                        <p:cTn id="193" dur="600" fill="hold">
                                          <p:stCondLst>
                                            <p:cond delay="0"/>
                                          </p:stCondLst>
                                        </p:cTn>
                                        <p:tgtEl>
                                          <p:spTgt spid="55329"/>
                                        </p:tgtEl>
                                        <p:attrNameLst>
                                          <p:attrName>ppt_x</p:attrName>
                                        </p:attrNameLst>
                                      </p:cBhvr>
                                    </p:anim>
                                    <p:anim from="0" to="-1.0" calcmode="lin" valueType="num">
                                      <p:cBhvr additive="base">
                                        <p:cTn id="194" dur="200" decel="50000" autoRev="1" fill="hold">
                                          <p:stCondLst>
                                            <p:cond delay="600"/>
                                          </p:stCondLst>
                                        </p:cTn>
                                        <p:tgtEl>
                                          <p:spTgt spid="55329"/>
                                        </p:tgtEl>
                                        <p:attrNameLst>
                                          <p:attrName>xshear</p:attrName>
                                        </p:attrNameLst>
                                      </p:cBhvr>
                                    </p:anim>
                                    <p:animScale>
                                      <p:cBhvr additive="base">
                                        <p:cTn id="195" dur="200" decel="100000" autoRev="1" fill="hold">
                                          <p:stCondLst>
                                            <p:cond delay="600"/>
                                          </p:stCondLst>
                                        </p:cTn>
                                        <p:tgtEl>
                                          <p:spTgt spid="55329"/>
                                        </p:tgtEl>
                                      </p:cBhvr>
                                      <p:from x="100000" y="100000"/>
                                      <p:to x="80000" y="100000"/>
                                    </p:animScale>
                                    <p:anim by="(#ppt_h/3+#ppt_w*0.1)" calcmode="lin" valueType="num">
                                      <p:cBhvr additive="sum">
                                        <p:cTn id="196" dur="200" decel="100000" autoRev="1" fill="hold">
                                          <p:stCondLst>
                                            <p:cond delay="600"/>
                                          </p:stCondLst>
                                        </p:cTn>
                                        <p:tgtEl>
                                          <p:spTgt spid="55329"/>
                                        </p:tgtEl>
                                        <p:attrNameLst>
                                          <p:attrName>ppt_x</p:attrName>
                                        </p:attrNameLst>
                                      </p:cBhvr>
                                    </p:anim>
                                  </p:childTnLst>
                                </p:cTn>
                              </p:par>
                            </p:childTnLst>
                          </p:cTn>
                        </p:par>
                      </p:childTnLst>
                    </p:cTn>
                  </p:par>
                  <p:par>
                    <p:cTn id="197" fill="hold" nodeType="clickPar">
                      <p:stCondLst>
                        <p:cond delay="indefinite"/>
                      </p:stCondLst>
                      <p:childTnLst>
                        <p:par>
                          <p:cTn id="198" fill="hold" nodeType="afterGroup">
                            <p:stCondLst>
                              <p:cond delay="0"/>
                            </p:stCondLst>
                            <p:childTnLst>
                              <p:par>
                                <p:cTn id="199" presetID="34" presetClass="entr" presetSubtype="0" dur="200" fill="hold" grpId="19" nodeType="clickEffect">
                                  <p:stCondLst>
                                    <p:cond delay="0"/>
                                  </p:stCondLst>
                                  <p:childTnLst>
                                    <p:set>
                                      <p:cBhvr additive="base">
                                        <p:cTn id="200" dur="1" fill="hold">
                                          <p:stCondLst>
                                            <p:cond delay="0"/>
                                          </p:stCondLst>
                                        </p:cTn>
                                        <p:tgtEl>
                                          <p:spTgt spid="55330"/>
                                        </p:tgtEl>
                                        <p:attrNameLst>
                                          <p:attrName>style.visibility</p:attrName>
                                        </p:attrNameLst>
                                      </p:cBhvr>
                                      <p:to>
                                        <p:strVal val="visible"/>
                                      </p:to>
                                    </p:set>
                                    <p:anim from="(-#ppt_w/2)" to="(#ppt_x)" calcmode="lin" valueType="num">
                                      <p:cBhvr additive="base">
                                        <p:cTn id="201" dur="600" fill="hold">
                                          <p:stCondLst>
                                            <p:cond delay="0"/>
                                          </p:stCondLst>
                                        </p:cTn>
                                        <p:tgtEl>
                                          <p:spTgt spid="55330"/>
                                        </p:tgtEl>
                                        <p:attrNameLst>
                                          <p:attrName>ppt_x</p:attrName>
                                        </p:attrNameLst>
                                      </p:cBhvr>
                                    </p:anim>
                                    <p:anim from="0" to="-1.0" calcmode="lin" valueType="num">
                                      <p:cBhvr additive="base">
                                        <p:cTn id="202" dur="200" decel="50000" autoRev="1" fill="hold">
                                          <p:stCondLst>
                                            <p:cond delay="600"/>
                                          </p:stCondLst>
                                        </p:cTn>
                                        <p:tgtEl>
                                          <p:spTgt spid="55330"/>
                                        </p:tgtEl>
                                        <p:attrNameLst>
                                          <p:attrName>xshear</p:attrName>
                                        </p:attrNameLst>
                                      </p:cBhvr>
                                    </p:anim>
                                    <p:animScale>
                                      <p:cBhvr additive="base">
                                        <p:cTn id="203" dur="200" decel="100000" autoRev="1" fill="hold">
                                          <p:stCondLst>
                                            <p:cond delay="600"/>
                                          </p:stCondLst>
                                        </p:cTn>
                                        <p:tgtEl>
                                          <p:spTgt spid="55330"/>
                                        </p:tgtEl>
                                      </p:cBhvr>
                                      <p:from x="100000" y="100000"/>
                                      <p:to x="80000" y="100000"/>
                                    </p:animScale>
                                    <p:anim by="(#ppt_h/3+#ppt_w*0.1)" calcmode="lin" valueType="num">
                                      <p:cBhvr additive="sum">
                                        <p:cTn id="204" dur="200" decel="100000" autoRev="1" fill="hold">
                                          <p:stCondLst>
                                            <p:cond delay="600"/>
                                          </p:stCondLst>
                                        </p:cTn>
                                        <p:tgtEl>
                                          <p:spTgt spid="55330"/>
                                        </p:tgtEl>
                                        <p:attrNameLst>
                                          <p:attrName>ppt_x</p:attrName>
                                        </p:attrNameLst>
                                      </p:cBhvr>
                                    </p:anim>
                                  </p:childTnLst>
                                </p:cTn>
                              </p:par>
                            </p:childTnLst>
                          </p:cTn>
                        </p:par>
                      </p:childTnLst>
                    </p:cTn>
                  </p:par>
                  <p:par>
                    <p:cTn id="205" fill="hold" nodeType="clickPar">
                      <p:stCondLst>
                        <p:cond delay="indefinite"/>
                      </p:stCondLst>
                      <p:childTnLst>
                        <p:par>
                          <p:cTn id="206" fill="hold" nodeType="afterGroup">
                            <p:stCondLst>
                              <p:cond delay="0"/>
                            </p:stCondLst>
                            <p:childTnLst>
                              <p:par>
                                <p:cTn id="207" presetID="34" presetClass="entr" presetSubtype="0" dur="200" fill="hold" grpId="20" nodeType="clickEffect">
                                  <p:stCondLst>
                                    <p:cond delay="0"/>
                                  </p:stCondLst>
                                  <p:childTnLst>
                                    <p:set>
                                      <p:cBhvr additive="base">
                                        <p:cTn id="208" dur="1" fill="hold">
                                          <p:stCondLst>
                                            <p:cond delay="0"/>
                                          </p:stCondLst>
                                        </p:cTn>
                                        <p:tgtEl>
                                          <p:spTgt spid="55331"/>
                                        </p:tgtEl>
                                        <p:attrNameLst>
                                          <p:attrName>style.visibility</p:attrName>
                                        </p:attrNameLst>
                                      </p:cBhvr>
                                      <p:to>
                                        <p:strVal val="visible"/>
                                      </p:to>
                                    </p:set>
                                    <p:anim from="(-#ppt_w/2)" to="(#ppt_x)" calcmode="lin" valueType="num">
                                      <p:cBhvr additive="base">
                                        <p:cTn id="209" dur="600" fill="hold">
                                          <p:stCondLst>
                                            <p:cond delay="0"/>
                                          </p:stCondLst>
                                        </p:cTn>
                                        <p:tgtEl>
                                          <p:spTgt spid="55331"/>
                                        </p:tgtEl>
                                        <p:attrNameLst>
                                          <p:attrName>ppt_x</p:attrName>
                                        </p:attrNameLst>
                                      </p:cBhvr>
                                    </p:anim>
                                    <p:anim from="0" to="-1.0" calcmode="lin" valueType="num">
                                      <p:cBhvr additive="base">
                                        <p:cTn id="210" dur="200" decel="50000" autoRev="1" fill="hold">
                                          <p:stCondLst>
                                            <p:cond delay="600"/>
                                          </p:stCondLst>
                                        </p:cTn>
                                        <p:tgtEl>
                                          <p:spTgt spid="55331"/>
                                        </p:tgtEl>
                                        <p:attrNameLst>
                                          <p:attrName>xshear</p:attrName>
                                        </p:attrNameLst>
                                      </p:cBhvr>
                                    </p:anim>
                                    <p:animScale>
                                      <p:cBhvr additive="base">
                                        <p:cTn id="211" dur="200" decel="100000" autoRev="1" fill="hold">
                                          <p:stCondLst>
                                            <p:cond delay="600"/>
                                          </p:stCondLst>
                                        </p:cTn>
                                        <p:tgtEl>
                                          <p:spTgt spid="55331"/>
                                        </p:tgtEl>
                                      </p:cBhvr>
                                      <p:from x="100000" y="100000"/>
                                      <p:to x="80000" y="100000"/>
                                    </p:animScale>
                                    <p:anim by="(#ppt_h/3+#ppt_w*0.1)" calcmode="lin" valueType="num">
                                      <p:cBhvr additive="sum">
                                        <p:cTn id="212" dur="200" decel="100000" autoRev="1" fill="hold">
                                          <p:stCondLst>
                                            <p:cond delay="600"/>
                                          </p:stCondLst>
                                        </p:cTn>
                                        <p:tgtEl>
                                          <p:spTgt spid="55331"/>
                                        </p:tgtEl>
                                        <p:attrNameLst>
                                          <p:attrName>ppt_x</p:attrName>
                                        </p:attrNameLst>
                                      </p:cBhvr>
                                    </p:anim>
                                  </p:childTnLst>
                                </p:cTn>
                              </p:par>
                            </p:childTnLst>
                          </p:cTn>
                        </p:par>
                      </p:childTnLst>
                    </p:cTn>
                  </p:par>
                  <p:par>
                    <p:cTn id="213" fill="hold" nodeType="clickPar">
                      <p:stCondLst>
                        <p:cond delay="indefinite"/>
                      </p:stCondLst>
                      <p:childTnLst>
                        <p:par>
                          <p:cTn id="214" fill="hold" nodeType="afterGroup">
                            <p:stCondLst>
                              <p:cond delay="0"/>
                            </p:stCondLst>
                            <p:childTnLst>
                              <p:par>
                                <p:cTn id="215" presetID="34" presetClass="entr" presetSubtype="0" dur="200" fill="hold" grpId="21" nodeType="clickEffect">
                                  <p:stCondLst>
                                    <p:cond delay="0"/>
                                  </p:stCondLst>
                                  <p:childTnLst>
                                    <p:set>
                                      <p:cBhvr additive="base">
                                        <p:cTn id="216" dur="1" fill="hold">
                                          <p:stCondLst>
                                            <p:cond delay="0"/>
                                          </p:stCondLst>
                                        </p:cTn>
                                        <p:tgtEl>
                                          <p:spTgt spid="55332"/>
                                        </p:tgtEl>
                                        <p:attrNameLst>
                                          <p:attrName>style.visibility</p:attrName>
                                        </p:attrNameLst>
                                      </p:cBhvr>
                                      <p:to>
                                        <p:strVal val="visible"/>
                                      </p:to>
                                    </p:set>
                                    <p:anim from="(-#ppt_w/2)" to="(#ppt_x)" calcmode="lin" valueType="num">
                                      <p:cBhvr additive="base">
                                        <p:cTn id="217" dur="600" fill="hold">
                                          <p:stCondLst>
                                            <p:cond delay="0"/>
                                          </p:stCondLst>
                                        </p:cTn>
                                        <p:tgtEl>
                                          <p:spTgt spid="55332"/>
                                        </p:tgtEl>
                                        <p:attrNameLst>
                                          <p:attrName>ppt_x</p:attrName>
                                        </p:attrNameLst>
                                      </p:cBhvr>
                                    </p:anim>
                                    <p:anim from="0" to="-1.0" calcmode="lin" valueType="num">
                                      <p:cBhvr additive="base">
                                        <p:cTn id="218" dur="200" decel="50000" autoRev="1" fill="hold">
                                          <p:stCondLst>
                                            <p:cond delay="600"/>
                                          </p:stCondLst>
                                        </p:cTn>
                                        <p:tgtEl>
                                          <p:spTgt spid="55332"/>
                                        </p:tgtEl>
                                        <p:attrNameLst>
                                          <p:attrName>xshear</p:attrName>
                                        </p:attrNameLst>
                                      </p:cBhvr>
                                    </p:anim>
                                    <p:animScale>
                                      <p:cBhvr additive="base">
                                        <p:cTn id="219" dur="200" decel="100000" autoRev="1" fill="hold">
                                          <p:stCondLst>
                                            <p:cond delay="600"/>
                                          </p:stCondLst>
                                        </p:cTn>
                                        <p:tgtEl>
                                          <p:spTgt spid="55332"/>
                                        </p:tgtEl>
                                      </p:cBhvr>
                                      <p:from x="100000" y="100000"/>
                                      <p:to x="80000" y="100000"/>
                                    </p:animScale>
                                    <p:anim by="(#ppt_h/3+#ppt_w*0.1)" calcmode="lin" valueType="num">
                                      <p:cBhvr additive="sum">
                                        <p:cTn id="220" dur="200" decel="100000" autoRev="1" fill="hold">
                                          <p:stCondLst>
                                            <p:cond delay="600"/>
                                          </p:stCondLst>
                                        </p:cTn>
                                        <p:tgtEl>
                                          <p:spTgt spid="55332"/>
                                        </p:tgtEl>
                                        <p:attrNameLst>
                                          <p:attrName>ppt_x</p:attrName>
                                        </p:attrNameLst>
                                      </p:cBhvr>
                                    </p:anim>
                                  </p:childTnLst>
                                </p:cTn>
                              </p:par>
                            </p:childTnLst>
                          </p:cTn>
                        </p:par>
                      </p:childTnLst>
                    </p:cTn>
                  </p:par>
                  <p:par>
                    <p:cTn id="221" fill="hold" nodeType="clickPar">
                      <p:stCondLst>
                        <p:cond delay="indefinite"/>
                      </p:stCondLst>
                      <p:childTnLst>
                        <p:par>
                          <p:cTn id="222" fill="hold" nodeType="afterGroup">
                            <p:stCondLst>
                              <p:cond delay="0"/>
                            </p:stCondLst>
                            <p:childTnLst>
                              <p:par>
                                <p:cTn id="223" presetID="41" presetClass="entr" presetSubtype="0" dur="500" fill="hold" grpId="22" nodeType="clickEffect">
                                  <p:stCondLst>
                                    <p:cond delay="0"/>
                                  </p:stCondLst>
                                  <p:iterate type="lt">
                                    <p:tmPct val="10000"/>
                                  </p:iterate>
                                  <p:childTnLst>
                                    <p:set>
                                      <p:cBhvr additive="base">
                                        <p:cTn id="224" dur="1" fill="hold">
                                          <p:stCondLst>
                                            <p:cond delay="0"/>
                                          </p:stCondLst>
                                        </p:cTn>
                                        <p:tgtEl>
                                          <p:spTgt spid="55333"/>
                                        </p:tgtEl>
                                        <p:attrNameLst>
                                          <p:attrName>style.visibility</p:attrName>
                                        </p:attrNameLst>
                                      </p:cBhvr>
                                      <p:to>
                                        <p:strVal val="visible"/>
                                      </p:to>
                                    </p:set>
                                    <p:anim calcmode="lin" valueType="num">
                                      <p:cBhvr additive="base">
                                        <p:cTn id="225" dur="500" fill="hold"/>
                                        <p:tgtEl>
                                          <p:spTgt spid="55333"/>
                                        </p:tgtEl>
                                        <p:attrNameLst>
                                          <p:attrName>ppt_x</p:attrName>
                                        </p:attrNameLst>
                                      </p:cBhvr>
                                      <p:tavLst>
                                        <p:tav tm="0">
                                          <p:val>
                                            <p:strVal val="#ppt_x"/>
                                          </p:val>
                                        </p:tav>
                                        <p:tav tm="50000">
                                          <p:val>
                                            <p:strVal val="#ppt_x+.1"/>
                                          </p:val>
                                        </p:tav>
                                        <p:tav tm="100000">
                                          <p:val>
                                            <p:strVal val="#ppt_x"/>
                                          </p:val>
                                        </p:tav>
                                      </p:tavLst>
                                    </p:anim>
                                    <p:anim calcmode="lin" valueType="num">
                                      <p:cBhvr additive="base">
                                        <p:cTn id="226" dur="500" fill="hold"/>
                                        <p:tgtEl>
                                          <p:spTgt spid="55333"/>
                                        </p:tgtEl>
                                        <p:attrNameLst>
                                          <p:attrName>ppt_y</p:attrName>
                                        </p:attrNameLst>
                                      </p:cBhvr>
                                      <p:tavLst>
                                        <p:tav tm="0">
                                          <p:val>
                                            <p:strVal val="#ppt_y"/>
                                          </p:val>
                                        </p:tav>
                                        <p:tav tm="100000">
                                          <p:val>
                                            <p:strVal val="#ppt_y"/>
                                          </p:val>
                                        </p:tav>
                                      </p:tavLst>
                                    </p:anim>
                                    <p:anim calcmode="lin" valueType="num">
                                      <p:cBhvr additive="base">
                                        <p:cTn id="227" dur="500" fill="hold"/>
                                        <p:tgtEl>
                                          <p:spTgt spid="55333"/>
                                        </p:tgtEl>
                                        <p:attrNameLst>
                                          <p:attrName>ppt_h</p:attrName>
                                        </p:attrNameLst>
                                      </p:cBhvr>
                                      <p:tavLst>
                                        <p:tav tm="0">
                                          <p:val>
                                            <p:strVal val="#ppt_h/10"/>
                                          </p:val>
                                        </p:tav>
                                        <p:tav tm="50000">
                                          <p:val>
                                            <p:strVal val="#ppt_h+.01"/>
                                          </p:val>
                                        </p:tav>
                                        <p:tav tm="100000">
                                          <p:val>
                                            <p:strVal val="#ppt_h"/>
                                          </p:val>
                                        </p:tav>
                                      </p:tavLst>
                                    </p:anim>
                                    <p:anim calcmode="lin" valueType="num">
                                      <p:cBhvr additive="base">
                                        <p:cTn id="228" dur="500" fill="hold"/>
                                        <p:tgtEl>
                                          <p:spTgt spid="55333"/>
                                        </p:tgtEl>
                                        <p:attrNameLst>
                                          <p:attrName>ppt_w</p:attrName>
                                        </p:attrNameLst>
                                      </p:cBhvr>
                                      <p:tavLst>
                                        <p:tav tm="0">
                                          <p:val>
                                            <p:strVal val="#ppt_w/10"/>
                                          </p:val>
                                        </p:tav>
                                        <p:tav tm="50000">
                                          <p:val>
                                            <p:strVal val="#ppt_w+.01"/>
                                          </p:val>
                                        </p:tav>
                                        <p:tav tm="100000">
                                          <p:val>
                                            <p:strVal val="#ppt_w"/>
                                          </p:val>
                                        </p:tav>
                                      </p:tavLst>
                                    </p:anim>
                                    <p:animEffect transition="in" filter="fade">
                                      <p:cBhvr additive="base">
                                        <p:cTn id="229" dur="500" tmFilter="0,0; .5, 1; 1, 1"/>
                                        <p:tgtEl>
                                          <p:spTgt spid="55333"/>
                                        </p:tgtEl>
                                      </p:cBhvr>
                                    </p:animEffect>
                                  </p:childTnLst>
                                </p:cTn>
                              </p:par>
                            </p:childTnLst>
                          </p:cTn>
                        </p:par>
                      </p:childTnLst>
                    </p:cTn>
                  </p:par>
                  <p:par>
                    <p:cTn id="230" fill="hold" nodeType="clickPar">
                      <p:stCondLst>
                        <p:cond delay="indefinite"/>
                      </p:stCondLst>
                      <p:childTnLst>
                        <p:par>
                          <p:cTn id="231" fill="hold" nodeType="afterGroup">
                            <p:stCondLst>
                              <p:cond delay="0"/>
                            </p:stCondLst>
                            <p:childTnLst>
                              <p:par>
                                <p:cTn id="232" presetID="34" presetClass="entr" presetSubtype="0" dur="200" fill="hold" grpId="23" nodeType="clickEffect">
                                  <p:stCondLst>
                                    <p:cond delay="0"/>
                                  </p:stCondLst>
                                  <p:childTnLst>
                                    <p:set>
                                      <p:cBhvr additive="base">
                                        <p:cTn id="233" dur="1" fill="hold">
                                          <p:stCondLst>
                                            <p:cond delay="0"/>
                                          </p:stCondLst>
                                        </p:cTn>
                                        <p:tgtEl>
                                          <p:spTgt spid="55334"/>
                                        </p:tgtEl>
                                        <p:attrNameLst>
                                          <p:attrName>style.visibility</p:attrName>
                                        </p:attrNameLst>
                                      </p:cBhvr>
                                      <p:to>
                                        <p:strVal val="visible"/>
                                      </p:to>
                                    </p:set>
                                    <p:anim from="(-#ppt_w/2)" to="(#ppt_x)" calcmode="lin" valueType="num">
                                      <p:cBhvr additive="base">
                                        <p:cTn id="234" dur="600" fill="hold">
                                          <p:stCondLst>
                                            <p:cond delay="0"/>
                                          </p:stCondLst>
                                        </p:cTn>
                                        <p:tgtEl>
                                          <p:spTgt spid="55334"/>
                                        </p:tgtEl>
                                        <p:attrNameLst>
                                          <p:attrName>ppt_x</p:attrName>
                                        </p:attrNameLst>
                                      </p:cBhvr>
                                    </p:anim>
                                    <p:anim from="0" to="-1.0" calcmode="lin" valueType="num">
                                      <p:cBhvr additive="base">
                                        <p:cTn id="235" dur="200" decel="50000" autoRev="1" fill="hold">
                                          <p:stCondLst>
                                            <p:cond delay="600"/>
                                          </p:stCondLst>
                                        </p:cTn>
                                        <p:tgtEl>
                                          <p:spTgt spid="55334"/>
                                        </p:tgtEl>
                                        <p:attrNameLst>
                                          <p:attrName>xshear</p:attrName>
                                        </p:attrNameLst>
                                      </p:cBhvr>
                                    </p:anim>
                                    <p:animScale>
                                      <p:cBhvr additive="base">
                                        <p:cTn id="236" dur="200" decel="100000" autoRev="1" fill="hold">
                                          <p:stCondLst>
                                            <p:cond delay="600"/>
                                          </p:stCondLst>
                                        </p:cTn>
                                        <p:tgtEl>
                                          <p:spTgt spid="55334"/>
                                        </p:tgtEl>
                                      </p:cBhvr>
                                      <p:from x="100000" y="100000"/>
                                      <p:to x="80000" y="100000"/>
                                    </p:animScale>
                                    <p:anim by="(#ppt_h/3+#ppt_w*0.1)" calcmode="lin" valueType="num">
                                      <p:cBhvr additive="sum">
                                        <p:cTn id="237" dur="200" decel="100000" autoRev="1" fill="hold">
                                          <p:stCondLst>
                                            <p:cond delay="600"/>
                                          </p:stCondLst>
                                        </p:cTn>
                                        <p:tgtEl>
                                          <p:spTgt spid="55334"/>
                                        </p:tgtEl>
                                        <p:attrNameLst>
                                          <p:attrName>ppt_x</p:attrName>
                                        </p:attrNameLst>
                                      </p:cBhvr>
                                    </p:anim>
                                  </p:childTnLst>
                                </p:cTn>
                              </p:par>
                            </p:childTnLst>
                          </p:cTn>
                        </p:par>
                      </p:childTnLst>
                    </p:cTn>
                  </p:par>
                  <p:par>
                    <p:cTn id="238" fill="hold" nodeType="clickPar">
                      <p:stCondLst>
                        <p:cond delay="indefinite"/>
                      </p:stCondLst>
                      <p:childTnLst>
                        <p:par>
                          <p:cTn id="239" fill="hold" nodeType="afterGroup">
                            <p:stCondLst>
                              <p:cond delay="0"/>
                            </p:stCondLst>
                            <p:childTnLst>
                              <p:par>
                                <p:cTn id="240" presetID="34" presetClass="entr" presetSubtype="0" dur="200" fill="hold" grpId="24" nodeType="clickEffect">
                                  <p:stCondLst>
                                    <p:cond delay="0"/>
                                  </p:stCondLst>
                                  <p:childTnLst>
                                    <p:set>
                                      <p:cBhvr additive="base">
                                        <p:cTn id="241" dur="1" fill="hold">
                                          <p:stCondLst>
                                            <p:cond delay="0"/>
                                          </p:stCondLst>
                                        </p:cTn>
                                        <p:tgtEl>
                                          <p:spTgt spid="55335"/>
                                        </p:tgtEl>
                                        <p:attrNameLst>
                                          <p:attrName>style.visibility</p:attrName>
                                        </p:attrNameLst>
                                      </p:cBhvr>
                                      <p:to>
                                        <p:strVal val="visible"/>
                                      </p:to>
                                    </p:set>
                                    <p:anim from="(-#ppt_w/2)" to="(#ppt_x)" calcmode="lin" valueType="num">
                                      <p:cBhvr additive="base">
                                        <p:cTn id="242" dur="600" fill="hold">
                                          <p:stCondLst>
                                            <p:cond delay="0"/>
                                          </p:stCondLst>
                                        </p:cTn>
                                        <p:tgtEl>
                                          <p:spTgt spid="55335"/>
                                        </p:tgtEl>
                                        <p:attrNameLst>
                                          <p:attrName>ppt_x</p:attrName>
                                        </p:attrNameLst>
                                      </p:cBhvr>
                                    </p:anim>
                                    <p:anim from="0" to="-1.0" calcmode="lin" valueType="num">
                                      <p:cBhvr additive="base">
                                        <p:cTn id="243" dur="200" decel="50000" autoRev="1" fill="hold">
                                          <p:stCondLst>
                                            <p:cond delay="600"/>
                                          </p:stCondLst>
                                        </p:cTn>
                                        <p:tgtEl>
                                          <p:spTgt spid="55335"/>
                                        </p:tgtEl>
                                        <p:attrNameLst>
                                          <p:attrName>xshear</p:attrName>
                                        </p:attrNameLst>
                                      </p:cBhvr>
                                    </p:anim>
                                    <p:animScale>
                                      <p:cBhvr additive="base">
                                        <p:cTn id="244" dur="200" decel="100000" autoRev="1" fill="hold">
                                          <p:stCondLst>
                                            <p:cond delay="600"/>
                                          </p:stCondLst>
                                        </p:cTn>
                                        <p:tgtEl>
                                          <p:spTgt spid="55335"/>
                                        </p:tgtEl>
                                      </p:cBhvr>
                                      <p:from x="100000" y="100000"/>
                                      <p:to x="80000" y="100000"/>
                                    </p:animScale>
                                    <p:anim by="(#ppt_h/3+#ppt_w*0.1)" calcmode="lin" valueType="num">
                                      <p:cBhvr additive="sum">
                                        <p:cTn id="245" dur="200" decel="100000" autoRev="1" fill="hold">
                                          <p:stCondLst>
                                            <p:cond delay="600"/>
                                          </p:stCondLst>
                                        </p:cTn>
                                        <p:tgtEl>
                                          <p:spTgt spid="55335"/>
                                        </p:tgtEl>
                                        <p:attrNameLst>
                                          <p:attrName>ppt_x</p:attrName>
                                        </p:attrNameLst>
                                      </p:cBhvr>
                                    </p:anim>
                                  </p:childTnLst>
                                </p:cTn>
                              </p:par>
                            </p:childTnLst>
                          </p:cTn>
                        </p:par>
                      </p:childTnLst>
                    </p:cTn>
                  </p:par>
                  <p:par>
                    <p:cTn id="246" fill="hold" nodeType="clickPar">
                      <p:stCondLst>
                        <p:cond delay="indefinite"/>
                      </p:stCondLst>
                      <p:childTnLst>
                        <p:par>
                          <p:cTn id="247" fill="hold" nodeType="afterGroup">
                            <p:stCondLst>
                              <p:cond delay="0"/>
                            </p:stCondLst>
                            <p:childTnLst>
                              <p:par>
                                <p:cTn id="248" presetID="34" presetClass="entr" presetSubtype="0" dur="200" fill="hold" grpId="25" nodeType="clickEffect">
                                  <p:stCondLst>
                                    <p:cond delay="0"/>
                                  </p:stCondLst>
                                  <p:childTnLst>
                                    <p:set>
                                      <p:cBhvr additive="base">
                                        <p:cTn id="249" dur="1" fill="hold">
                                          <p:stCondLst>
                                            <p:cond delay="0"/>
                                          </p:stCondLst>
                                        </p:cTn>
                                        <p:tgtEl>
                                          <p:spTgt spid="55336"/>
                                        </p:tgtEl>
                                        <p:attrNameLst>
                                          <p:attrName>style.visibility</p:attrName>
                                        </p:attrNameLst>
                                      </p:cBhvr>
                                      <p:to>
                                        <p:strVal val="visible"/>
                                      </p:to>
                                    </p:set>
                                    <p:anim from="(-#ppt_w/2)" to="(#ppt_x)" calcmode="lin" valueType="num">
                                      <p:cBhvr additive="base">
                                        <p:cTn id="250" dur="600" fill="hold">
                                          <p:stCondLst>
                                            <p:cond delay="0"/>
                                          </p:stCondLst>
                                        </p:cTn>
                                        <p:tgtEl>
                                          <p:spTgt spid="55336"/>
                                        </p:tgtEl>
                                        <p:attrNameLst>
                                          <p:attrName>ppt_x</p:attrName>
                                        </p:attrNameLst>
                                      </p:cBhvr>
                                    </p:anim>
                                    <p:anim from="0" to="-1.0" calcmode="lin" valueType="num">
                                      <p:cBhvr additive="base">
                                        <p:cTn id="251" dur="200" decel="50000" autoRev="1" fill="hold">
                                          <p:stCondLst>
                                            <p:cond delay="600"/>
                                          </p:stCondLst>
                                        </p:cTn>
                                        <p:tgtEl>
                                          <p:spTgt spid="55336"/>
                                        </p:tgtEl>
                                        <p:attrNameLst>
                                          <p:attrName>xshear</p:attrName>
                                        </p:attrNameLst>
                                      </p:cBhvr>
                                    </p:anim>
                                    <p:animScale>
                                      <p:cBhvr additive="base">
                                        <p:cTn id="252" dur="200" decel="100000" autoRev="1" fill="hold">
                                          <p:stCondLst>
                                            <p:cond delay="600"/>
                                          </p:stCondLst>
                                        </p:cTn>
                                        <p:tgtEl>
                                          <p:spTgt spid="55336"/>
                                        </p:tgtEl>
                                      </p:cBhvr>
                                      <p:from x="100000" y="100000"/>
                                      <p:to x="80000" y="100000"/>
                                    </p:animScale>
                                    <p:anim by="(#ppt_h/3+#ppt_w*0.1)" calcmode="lin" valueType="num">
                                      <p:cBhvr additive="sum">
                                        <p:cTn id="253" dur="200" decel="100000" autoRev="1" fill="hold">
                                          <p:stCondLst>
                                            <p:cond delay="600"/>
                                          </p:stCondLst>
                                        </p:cTn>
                                        <p:tgtEl>
                                          <p:spTgt spid="55336"/>
                                        </p:tgtEl>
                                        <p:attrNameLst>
                                          <p:attrName>ppt_x</p:attrName>
                                        </p:attrNameLst>
                                      </p:cBhvr>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5299" grpId="0"/>
      <p:bldP spid="55312" grpId="1"/>
      <p:bldP spid="55313" grpId="2"/>
      <p:bldP spid="55314" grpId="3"/>
      <p:bldP spid="55315" grpId="4"/>
      <p:bldP spid="55316" grpId="5"/>
      <p:bldP spid="55317" grpId="6"/>
      <p:bldP spid="55318" grpId="7"/>
      <p:bldP spid="55319" grpId="8"/>
      <p:bldP spid="55320" grpId="9"/>
      <p:bldP spid="55321" grpId="10"/>
      <p:bldP spid="55322" grpId="11"/>
      <p:bldP spid="55323" grpId="12"/>
      <p:bldP spid="55324" grpId="13"/>
      <p:bldP spid="55325" grpId="14"/>
      <p:bldP spid="55326" grpId="15"/>
      <p:bldP spid="55327" grpId="16"/>
      <p:bldP spid="55328" grpId="17"/>
      <p:bldP spid="55329" grpId="18"/>
      <p:bldP spid="55330" grpId="19"/>
      <p:bldP spid="55331" grpId="20"/>
      <p:bldP spid="55332" grpId="21"/>
      <p:bldP spid="55333" grpId="22"/>
      <p:bldP spid="55334" grpId="23"/>
      <p:bldP spid="55335" grpId="24"/>
      <p:bldP spid="55336" grpId="25"/>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56322" name="TextBox 2"/>
          <p:cNvSpPr/>
          <p:nvPr/>
        </p:nvSpPr>
        <p:spPr>
          <a:xfrm>
            <a:off x="463550" y="850900"/>
            <a:ext cx="8501062" cy="5021262"/>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marL="0" lvl="0" indent="0">
              <a:lnSpc>
                <a:spcPct val="150000"/>
              </a:lnSpc>
            </a:pPr>
            <a:r>
              <a:rPr sz="2400" b="1">
                <a:latin typeface="宋体" pitchFamily="2" charset="-122"/>
              </a:rPr>
              <a:t>7.图中所表示区域土地利用改变会造成			(　　)</a:t>
            </a:r>
            <a:endParaRPr sz="2400">
              <a:latin typeface="宋体" pitchFamily="2" charset="-122"/>
            </a:endParaRPr>
          </a:p>
          <a:p>
            <a:pPr marL="457200" lvl="1" indent="0">
              <a:lnSpc>
                <a:spcPct val="150000"/>
              </a:lnSpc>
            </a:pPr>
            <a:r>
              <a:rPr sz="2400" b="1">
                <a:latin typeface="宋体" pitchFamily="2" charset="-122"/>
              </a:rPr>
              <a:t>A．土地次生盐渍化加剧</a:t>
            </a:r>
            <a:r>
              <a:rPr lang="en-US" altLang="en-US" sz="2400" b="1">
                <a:latin typeface="宋体" pitchFamily="2" charset="-122"/>
              </a:rPr>
              <a:t>  	B．空气湿度明显增长</a:t>
            </a:r>
            <a:endParaRPr sz="2400">
              <a:latin typeface="宋体" pitchFamily="2" charset="-122"/>
            </a:endParaRPr>
          </a:p>
          <a:p>
            <a:pPr marL="457200" lvl="1" indent="0">
              <a:lnSpc>
                <a:spcPct val="150000"/>
              </a:lnSpc>
            </a:pPr>
            <a:r>
              <a:rPr sz="2400" b="1">
                <a:latin typeface="宋体" pitchFamily="2" charset="-122"/>
              </a:rPr>
              <a:t>C．干旱、洪涝频率减小</a:t>
            </a:r>
            <a:r>
              <a:rPr lang="en-US" altLang="en-US" sz="2400" b="1">
                <a:latin typeface="宋体" pitchFamily="2" charset="-122"/>
              </a:rPr>
              <a:t>  	D．水生生物物种增长</a:t>
            </a:r>
            <a:endParaRPr sz="2400">
              <a:latin typeface="宋体" pitchFamily="2" charset="-122"/>
            </a:endParaRPr>
          </a:p>
          <a:p>
            <a:pPr marL="0" lvl="0" indent="0">
              <a:lnSpc>
                <a:spcPct val="150000"/>
              </a:lnSpc>
            </a:pPr>
            <a:r>
              <a:rPr sz="2400" b="1">
                <a:latin typeface="宋体" pitchFamily="2" charset="-122"/>
              </a:rPr>
              <a:t>8．当前有助于增进图示区域农业可连续发展举措是 (　　)</a:t>
            </a:r>
            <a:endParaRPr sz="2400">
              <a:latin typeface="宋体" pitchFamily="2" charset="-122"/>
            </a:endParaRPr>
          </a:p>
          <a:p>
            <a:pPr marL="457200" lvl="1" indent="0">
              <a:lnSpc>
                <a:spcPct val="150000"/>
              </a:lnSpc>
            </a:pPr>
            <a:r>
              <a:rPr sz="2400" b="1">
                <a:latin typeface="宋体" pitchFamily="2" charset="-122"/>
              </a:rPr>
              <a:t>A．推广蔗基鱼塘</a:t>
            </a:r>
            <a:r>
              <a:rPr lang="en-US" altLang="en-US" sz="2400" b="1">
                <a:latin typeface="宋体" pitchFamily="2" charset="-122"/>
              </a:rPr>
              <a:t> 		B．推广水稻种植</a:t>
            </a:r>
            <a:endParaRPr sz="2400">
              <a:latin typeface="宋体" pitchFamily="2" charset="-122"/>
            </a:endParaRPr>
          </a:p>
          <a:p>
            <a:pPr marL="457200" lvl="1" indent="0">
              <a:lnSpc>
                <a:spcPct val="150000"/>
              </a:lnSpc>
            </a:pPr>
            <a:r>
              <a:rPr sz="2400" b="1">
                <a:latin typeface="宋体" pitchFamily="2" charset="-122"/>
              </a:rPr>
              <a:t>C．发展节水浇灌农业</a:t>
            </a:r>
            <a:r>
              <a:rPr lang="en-US" altLang="en-US" sz="2400" b="1">
                <a:latin typeface="宋体" pitchFamily="2" charset="-122"/>
              </a:rPr>
              <a:t>  	D．发展大牧场放牧业</a:t>
            </a:r>
            <a:endParaRPr sz="2400">
              <a:latin typeface="宋体" pitchFamily="2" charset="-122"/>
            </a:endParaRPr>
          </a:p>
          <a:p>
            <a:pPr marL="457200" lvl="1" indent="0">
              <a:lnSpc>
                <a:spcPct val="150000"/>
              </a:lnSpc>
            </a:pPr>
            <a:r>
              <a:rPr sz="2400" b="1">
                <a:solidFill>
                  <a:srgbClr val="CC00CC"/>
                </a:solidFill>
                <a:latin typeface="宋体" pitchFamily="2" charset="-122"/>
              </a:rPr>
              <a:t>命题立意：本题考察农业可连续发展问题，同时考察考生读图分析能力，获取和利用地理信息能力以及综合分析问题能力，难度中档。</a:t>
            </a:r>
            <a:endParaRPr sz="2400">
              <a:solidFill>
                <a:srgbClr val="CC00CC"/>
              </a:solidFill>
              <a:latin typeface="宋体" pitchFamily="2" charset="-122"/>
            </a:endParaRPr>
          </a:p>
        </p:txBody>
      </p:sp>
      <p:sp>
        <p:nvSpPr>
          <p:cNvPr id="56323" name="TextBox 56322"/>
          <p:cNvSpPr txBox="1"/>
          <p:nvPr/>
        </p:nvSpPr>
        <p:spPr>
          <a:xfrm>
            <a:off x="8064000" y="6498000"/>
            <a:ext cx="720000" cy="10800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Pr>
              <a:defRPr sz="1005"/>
            </a:pPr>
            <a:r>
              <a:t>第10页</a:t>
            </a:r>
          </a:p>
        </p:txBody>
      </p:sp>
      <p:sp>
        <p:nvSpPr>
          <p:cNvPr id="56324" name="TextBox 56323"/>
          <p:cNvSpPr txBox="1"/>
          <p:nvPr/>
        </p:nvSpPr>
        <p:spPr>
          <a:xfrm>
            <a:off x="8064000" y="6498000"/>
            <a:ext cx="720000" cy="10800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Pr>
              <a:defRPr sz="1005"/>
            </a:pPr>
            <a:r>
              <a:t>第10页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34" presetClass="entr" presetSubtype="0" dur="200" fill="hold" nodeType="clickEffect">
                                  <p:stCondLst>
                                    <p:cond delay="0"/>
                                  </p:stCondLst>
                                  <p:childTnLst>
                                    <p:set>
                                      <p:cBhvr additive="base">
                                        <p:cTn id="6" dur="1" fill="hold">
                                          <p:stCondLst>
                                            <p:cond delay="0"/>
                                          </p:stCondLst>
                                        </p:cTn>
                                        <p:tgtEl>
                                          <p:spTgt spid="56322">
                                            <p:txEl>
                                              <p:pRg st="1" end="1"/>
                                            </p:txEl>
                                          </p:spTgt>
                                        </p:tgtEl>
                                        <p:attrNameLst>
                                          <p:attrName>style.visibility</p:attrName>
                                        </p:attrNameLst>
                                      </p:cBhvr>
                                      <p:to>
                                        <p:strVal val="visible"/>
                                      </p:to>
                                    </p:set>
                                    <p:anim from="(-#ppt_w/2)" to="(#ppt_x)" calcmode="lin" valueType="num">
                                      <p:cBhvr additive="base">
                                        <p:cTn id="7" dur="600" fill="hold">
                                          <p:stCondLst>
                                            <p:cond delay="0"/>
                                          </p:stCondLst>
                                        </p:cTn>
                                        <p:tgtEl>
                                          <p:spTgt spid="56322">
                                            <p:txEl>
                                              <p:pRg st="1" end="1"/>
                                            </p:txEl>
                                          </p:spTgt>
                                        </p:tgtEl>
                                        <p:attrNameLst>
                                          <p:attrName>ppt_x</p:attrName>
                                        </p:attrNameLst>
                                      </p:cBhvr>
                                    </p:anim>
                                    <p:anim from="0" to="-1.0" calcmode="lin" valueType="num">
                                      <p:cBhvr additive="base">
                                        <p:cTn id="8" dur="200" decel="50000" autoRev="1" fill="hold">
                                          <p:stCondLst>
                                            <p:cond delay="600"/>
                                          </p:stCondLst>
                                        </p:cTn>
                                        <p:tgtEl>
                                          <p:spTgt spid="56322">
                                            <p:txEl>
                                              <p:pRg st="1" end="1"/>
                                            </p:txEl>
                                          </p:spTgt>
                                        </p:tgtEl>
                                        <p:attrNameLst>
                                          <p:attrName>xshear</p:attrName>
                                        </p:attrNameLst>
                                      </p:cBhvr>
                                    </p:anim>
                                    <p:animScale>
                                      <p:cBhvr additive="base">
                                        <p:cTn id="9" dur="200" decel="100000" autoRev="1" fill="hold">
                                          <p:stCondLst>
                                            <p:cond delay="600"/>
                                          </p:stCondLst>
                                        </p:cTn>
                                        <p:tgtEl>
                                          <p:spTgt spid="56322">
                                            <p:txEl>
                                              <p:pRg st="1" end="1"/>
                                            </p:txEl>
                                          </p:spTgt>
                                        </p:tgtEl>
                                      </p:cBhvr>
                                      <p:from x="100000" y="100000"/>
                                      <p:to x="80000" y="100000"/>
                                    </p:animScale>
                                    <p:anim by="(#ppt_h/3+#ppt_w*0.1)" calcmode="lin" valueType="num">
                                      <p:cBhvr additive="sum">
                                        <p:cTn id="10" dur="200" decel="100000" autoRev="1" fill="hold">
                                          <p:stCondLst>
                                            <p:cond delay="600"/>
                                          </p:stCondLst>
                                        </p:cTn>
                                        <p:tgtEl>
                                          <p:spTgt spid="56322">
                                            <p:txEl>
                                              <p:pRg st="1" end="1"/>
                                            </p:txEl>
                                          </p:spTgt>
                                        </p:tgtEl>
                                        <p:attrNameLst>
                                          <p:attrName>ppt_x</p:attrName>
                                        </p:attrNameLst>
                                      </p:cBhvr>
                                    </p:anim>
                                  </p:childTnLst>
                                </p:cTn>
                              </p:par>
                              <p:par>
                                <p:cTn id="11" presetID="34" presetClass="entr" presetSubtype="0" dur="200" fill="hold" nodeType="withEffect">
                                  <p:stCondLst>
                                    <p:cond delay="0"/>
                                  </p:stCondLst>
                                  <p:childTnLst>
                                    <p:set>
                                      <p:cBhvr additive="base">
                                        <p:cTn id="12" dur="1" fill="hold">
                                          <p:stCondLst>
                                            <p:cond delay="0"/>
                                          </p:stCondLst>
                                        </p:cTn>
                                        <p:tgtEl>
                                          <p:spTgt spid="56322">
                                            <p:txEl>
                                              <p:pRg st="2" end="2"/>
                                            </p:txEl>
                                          </p:spTgt>
                                        </p:tgtEl>
                                        <p:attrNameLst>
                                          <p:attrName>style.visibility</p:attrName>
                                        </p:attrNameLst>
                                      </p:cBhvr>
                                      <p:to>
                                        <p:strVal val="visible"/>
                                      </p:to>
                                    </p:set>
                                    <p:anim from="(-#ppt_w/2)" to="(#ppt_x)" calcmode="lin" valueType="num">
                                      <p:cBhvr additive="base">
                                        <p:cTn id="13" dur="600" fill="hold">
                                          <p:stCondLst>
                                            <p:cond delay="0"/>
                                          </p:stCondLst>
                                        </p:cTn>
                                        <p:tgtEl>
                                          <p:spTgt spid="56322">
                                            <p:txEl>
                                              <p:pRg st="2" end="2"/>
                                            </p:txEl>
                                          </p:spTgt>
                                        </p:tgtEl>
                                        <p:attrNameLst>
                                          <p:attrName>ppt_x</p:attrName>
                                        </p:attrNameLst>
                                      </p:cBhvr>
                                    </p:anim>
                                    <p:anim from="0" to="-1.0" calcmode="lin" valueType="num">
                                      <p:cBhvr additive="base">
                                        <p:cTn id="14" dur="200" decel="50000" autoRev="1" fill="hold">
                                          <p:stCondLst>
                                            <p:cond delay="600"/>
                                          </p:stCondLst>
                                        </p:cTn>
                                        <p:tgtEl>
                                          <p:spTgt spid="56322">
                                            <p:txEl>
                                              <p:pRg st="2" end="2"/>
                                            </p:txEl>
                                          </p:spTgt>
                                        </p:tgtEl>
                                        <p:attrNameLst>
                                          <p:attrName>xshear</p:attrName>
                                        </p:attrNameLst>
                                      </p:cBhvr>
                                    </p:anim>
                                    <p:animScale>
                                      <p:cBhvr additive="base">
                                        <p:cTn id="15" dur="200" decel="100000" autoRev="1" fill="hold">
                                          <p:stCondLst>
                                            <p:cond delay="600"/>
                                          </p:stCondLst>
                                        </p:cTn>
                                        <p:tgtEl>
                                          <p:spTgt spid="56322">
                                            <p:txEl>
                                              <p:pRg st="2" end="2"/>
                                            </p:txEl>
                                          </p:spTgt>
                                        </p:tgtEl>
                                      </p:cBhvr>
                                      <p:from x="100000" y="100000"/>
                                      <p:to x="80000" y="100000"/>
                                    </p:animScale>
                                    <p:anim by="(#ppt_h/3+#ppt_w*0.1)" calcmode="lin" valueType="num">
                                      <p:cBhvr additive="sum">
                                        <p:cTn id="16" dur="200" decel="100000" autoRev="1" fill="hold">
                                          <p:stCondLst>
                                            <p:cond delay="600"/>
                                          </p:stCondLst>
                                        </p:cTn>
                                        <p:tgtEl>
                                          <p:spTgt spid="56322">
                                            <p:txEl>
                                              <p:pRg st="2" end="2"/>
                                            </p:txEl>
                                          </p:spTgt>
                                        </p:tgtEl>
                                        <p:attrNameLst>
                                          <p:attrName>ppt_x</p:attrName>
                                        </p:attrNameLst>
                                      </p:cBhvr>
                                    </p:anim>
                                  </p:childTnLst>
                                </p:cTn>
                              </p:par>
                            </p:childTnLst>
                          </p:cTn>
                        </p:par>
                      </p:childTnLst>
                    </p:cTn>
                  </p:par>
                  <p:par>
                    <p:cTn id="17" fill="hold" nodeType="clickPar">
                      <p:stCondLst>
                        <p:cond delay="indefinite"/>
                      </p:stCondLst>
                      <p:childTnLst>
                        <p:par>
                          <p:cTn id="18" fill="hold" nodeType="afterGroup">
                            <p:stCondLst>
                              <p:cond delay="0"/>
                            </p:stCondLst>
                            <p:childTnLst>
                              <p:par>
                                <p:cTn id="19" presetID="41" presetClass="entr" presetSubtype="0" dur="500" fill="hold" nodeType="clickEffect">
                                  <p:stCondLst>
                                    <p:cond delay="0"/>
                                  </p:stCondLst>
                                  <p:iterate type="lt">
                                    <p:tmPct val="10000"/>
                                  </p:iterate>
                                  <p:childTnLst>
                                    <p:set>
                                      <p:cBhvr additive="base">
                                        <p:cTn id="20" dur="1" fill="hold">
                                          <p:stCondLst>
                                            <p:cond delay="0"/>
                                          </p:stCondLst>
                                        </p:cTn>
                                        <p:tgtEl>
                                          <p:spTgt spid="56322">
                                            <p:txEl>
                                              <p:pRg st="3" end="3"/>
                                            </p:txEl>
                                          </p:spTgt>
                                        </p:tgtEl>
                                        <p:attrNameLst>
                                          <p:attrName>style.visibility</p:attrName>
                                        </p:attrNameLst>
                                      </p:cBhvr>
                                      <p:to>
                                        <p:strVal val="visible"/>
                                      </p:to>
                                    </p:set>
                                    <p:anim calcmode="lin" valueType="num">
                                      <p:cBhvr additive="base">
                                        <p:cTn id="21" dur="500" fill="hold"/>
                                        <p:tgtEl>
                                          <p:spTgt spid="56322">
                                            <p:txEl>
                                              <p:pRg st="3" end="3"/>
                                            </p:txEl>
                                          </p:spTgt>
                                        </p:tgtEl>
                                        <p:attrNameLst>
                                          <p:attrName>ppt_x</p:attrName>
                                        </p:attrNameLst>
                                      </p:cBhvr>
                                      <p:tavLst>
                                        <p:tav tm="0">
                                          <p:val>
                                            <p:strVal val="#ppt_x"/>
                                          </p:val>
                                        </p:tav>
                                        <p:tav tm="50000">
                                          <p:val>
                                            <p:strVal val="#ppt_x+.1"/>
                                          </p:val>
                                        </p:tav>
                                        <p:tav tm="100000">
                                          <p:val>
                                            <p:strVal val="#ppt_x"/>
                                          </p:val>
                                        </p:tav>
                                      </p:tavLst>
                                    </p:anim>
                                    <p:anim calcmode="lin" valueType="num">
                                      <p:cBhvr additive="base">
                                        <p:cTn id="22" dur="500" fill="hold"/>
                                        <p:tgtEl>
                                          <p:spTgt spid="56322">
                                            <p:txEl>
                                              <p:pRg st="3" end="3"/>
                                            </p:txEl>
                                          </p:spTgt>
                                        </p:tgtEl>
                                        <p:attrNameLst>
                                          <p:attrName>ppt_y</p:attrName>
                                        </p:attrNameLst>
                                      </p:cBhvr>
                                      <p:tavLst>
                                        <p:tav tm="0">
                                          <p:val>
                                            <p:strVal val="#ppt_y"/>
                                          </p:val>
                                        </p:tav>
                                        <p:tav tm="100000">
                                          <p:val>
                                            <p:strVal val="#ppt_y"/>
                                          </p:val>
                                        </p:tav>
                                      </p:tavLst>
                                    </p:anim>
                                    <p:anim calcmode="lin" valueType="num">
                                      <p:cBhvr additive="base">
                                        <p:cTn id="23" dur="500" fill="hold"/>
                                        <p:tgtEl>
                                          <p:spTgt spid="56322">
                                            <p:txEl>
                                              <p:pRg st="3" end="3"/>
                                            </p:txEl>
                                          </p:spTgt>
                                        </p:tgtEl>
                                        <p:attrNameLst>
                                          <p:attrName>ppt_h</p:attrName>
                                        </p:attrNameLst>
                                      </p:cBhvr>
                                      <p:tavLst>
                                        <p:tav tm="0">
                                          <p:val>
                                            <p:strVal val="#ppt_h/10"/>
                                          </p:val>
                                        </p:tav>
                                        <p:tav tm="50000">
                                          <p:val>
                                            <p:strVal val="#ppt_h+.01"/>
                                          </p:val>
                                        </p:tav>
                                        <p:tav tm="100000">
                                          <p:val>
                                            <p:strVal val="#ppt_h"/>
                                          </p:val>
                                        </p:tav>
                                      </p:tavLst>
                                    </p:anim>
                                    <p:anim calcmode="lin" valueType="num">
                                      <p:cBhvr additive="base">
                                        <p:cTn id="24" dur="500" fill="hold"/>
                                        <p:tgtEl>
                                          <p:spTgt spid="56322">
                                            <p:txEl>
                                              <p:pRg st="3" end="3"/>
                                            </p:txEl>
                                          </p:spTgt>
                                        </p:tgtEl>
                                        <p:attrNameLst>
                                          <p:attrName>ppt_w</p:attrName>
                                        </p:attrNameLst>
                                      </p:cBhvr>
                                      <p:tavLst>
                                        <p:tav tm="0">
                                          <p:val>
                                            <p:strVal val="#ppt_w/10"/>
                                          </p:val>
                                        </p:tav>
                                        <p:tav tm="50000">
                                          <p:val>
                                            <p:strVal val="#ppt_w+.01"/>
                                          </p:val>
                                        </p:tav>
                                        <p:tav tm="100000">
                                          <p:val>
                                            <p:strVal val="#ppt_w"/>
                                          </p:val>
                                        </p:tav>
                                      </p:tavLst>
                                    </p:anim>
                                    <p:animEffect transition="in" filter="fade">
                                      <p:cBhvr additive="base">
                                        <p:cTn id="25" dur="500" tmFilter="0,0; .5, 1; 1, 1"/>
                                        <p:tgtEl>
                                          <p:spTgt spid="56322">
                                            <p:txEl>
                                              <p:pRg st="3" end="3"/>
                                            </p:txEl>
                                          </p:spTgt>
                                        </p:tgtEl>
                                      </p:cBhvr>
                                    </p:animEffect>
                                  </p:childTnLst>
                                </p:cTn>
                              </p:par>
                            </p:childTnLst>
                          </p:cTn>
                        </p:par>
                      </p:childTnLst>
                    </p:cTn>
                  </p:par>
                  <p:par>
                    <p:cTn id="26" fill="hold" nodeType="clickPar">
                      <p:stCondLst>
                        <p:cond delay="indefinite"/>
                      </p:stCondLst>
                      <p:childTnLst>
                        <p:par>
                          <p:cTn id="27" fill="hold" nodeType="afterGroup">
                            <p:stCondLst>
                              <p:cond delay="0"/>
                            </p:stCondLst>
                            <p:childTnLst>
                              <p:par>
                                <p:cTn id="28" presetID="2" presetClass="entr" presetSubtype="4" dur="500" fill="hold" nodeType="clickEffect">
                                  <p:stCondLst>
                                    <p:cond delay="0"/>
                                  </p:stCondLst>
                                  <p:childTnLst>
                                    <p:set>
                                      <p:cBhvr additive="base">
                                        <p:cTn id="29" dur="1" fill="hold">
                                          <p:stCondLst>
                                            <p:cond delay="0"/>
                                          </p:stCondLst>
                                        </p:cTn>
                                        <p:tgtEl>
                                          <p:spTgt spid="56322">
                                            <p:txEl>
                                              <p:pRg st="4" end="4"/>
                                            </p:txEl>
                                          </p:spTgt>
                                        </p:tgtEl>
                                        <p:attrNameLst>
                                          <p:attrName>style.visibility</p:attrName>
                                        </p:attrNameLst>
                                      </p:cBhvr>
                                      <p:to>
                                        <p:strVal val="visible"/>
                                      </p:to>
                                    </p:set>
                                    <p:anim calcmode="lin" valueType="num">
                                      <p:cBhvr additive="base">
                                        <p:cTn id="30" dur="500" fill="hold"/>
                                        <p:tgtEl>
                                          <p:spTgt spid="56322">
                                            <p:txEl>
                                              <p:pRg st="4" end="4"/>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56322">
                                            <p:txEl>
                                              <p:pRg st="4" end="4"/>
                                            </p:txEl>
                                          </p:spTgt>
                                        </p:tgtEl>
                                        <p:attrNameLst>
                                          <p:attrName>ppt_y</p:attrName>
                                        </p:attrNameLst>
                                      </p:cBhvr>
                                      <p:tavLst>
                                        <p:tav tm="0">
                                          <p:val>
                                            <p:strVal val="1+#ppt_h/2"/>
                                          </p:val>
                                        </p:tav>
                                        <p:tav tm="100000">
                                          <p:val>
                                            <p:strVal val="#ppt_y"/>
                                          </p:val>
                                        </p:tav>
                                      </p:tavLst>
                                    </p:anim>
                                  </p:childTnLst>
                                </p:cTn>
                              </p:par>
                              <p:par>
                                <p:cTn id="32" presetID="2" presetClass="entr" presetSubtype="4" dur="500" fill="hold" nodeType="withEffect">
                                  <p:stCondLst>
                                    <p:cond delay="0"/>
                                  </p:stCondLst>
                                  <p:childTnLst>
                                    <p:set>
                                      <p:cBhvr additive="base">
                                        <p:cTn id="33" dur="1" fill="hold">
                                          <p:stCondLst>
                                            <p:cond delay="0"/>
                                          </p:stCondLst>
                                        </p:cTn>
                                        <p:tgtEl>
                                          <p:spTgt spid="56322">
                                            <p:txEl>
                                              <p:pRg st="5" end="5"/>
                                            </p:txEl>
                                          </p:spTgt>
                                        </p:tgtEl>
                                        <p:attrNameLst>
                                          <p:attrName>style.visibility</p:attrName>
                                        </p:attrNameLst>
                                      </p:cBhvr>
                                      <p:to>
                                        <p:strVal val="visible"/>
                                      </p:to>
                                    </p:set>
                                    <p:anim calcmode="lin" valueType="num">
                                      <p:cBhvr additive="base">
                                        <p:cTn id="34" dur="500" fill="hold"/>
                                        <p:tgtEl>
                                          <p:spTgt spid="56322">
                                            <p:txEl>
                                              <p:pRg st="5" end="5"/>
                                            </p:txEl>
                                          </p:spTgt>
                                        </p:tgtEl>
                                        <p:attrNameLst>
                                          <p:attrName>ppt_x</p:attrName>
                                        </p:attrNameLst>
                                      </p:cBhvr>
                                      <p:tavLst>
                                        <p:tav tm="0">
                                          <p:val>
                                            <p:strVal val="#ppt_x"/>
                                          </p:val>
                                        </p:tav>
                                        <p:tav tm="100000">
                                          <p:val>
                                            <p:strVal val="#ppt_x"/>
                                          </p:val>
                                        </p:tav>
                                      </p:tavLst>
                                    </p:anim>
                                    <p:anim calcmode="lin" valueType="num">
                                      <p:cBhvr additive="base">
                                        <p:cTn id="35" dur="500" fill="hold"/>
                                        <p:tgtEl>
                                          <p:spTgt spid="56322">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6" fill="hold" nodeType="clickPar">
                      <p:stCondLst>
                        <p:cond delay="indefinite"/>
                      </p:stCondLst>
                      <p:childTnLst>
                        <p:par>
                          <p:cTn id="37" fill="hold" nodeType="afterGroup">
                            <p:stCondLst>
                              <p:cond delay="0"/>
                            </p:stCondLst>
                            <p:childTnLst>
                              <p:par>
                                <p:cTn id="38" presetID="27" presetClass="entr" presetSubtype="0" dur="80" fill="hold" nodeType="clickEffect">
                                  <p:stCondLst>
                                    <p:cond delay="0"/>
                                  </p:stCondLst>
                                  <p:iterate type="lt">
                                    <p:tmPct val="50000"/>
                                  </p:iterate>
                                  <p:childTnLst>
                                    <p:set>
                                      <p:cBhvr additive="base">
                                        <p:cTn id="39" dur="1" fill="hold">
                                          <p:stCondLst>
                                            <p:cond delay="0"/>
                                          </p:stCondLst>
                                        </p:cTn>
                                        <p:tgtEl>
                                          <p:spTgt spid="56322">
                                            <p:txEl>
                                              <p:pRg st="6" end="6"/>
                                            </p:txEl>
                                          </p:spTgt>
                                        </p:tgtEl>
                                        <p:attrNameLst>
                                          <p:attrName>style.visibility</p:attrName>
                                        </p:attrNameLst>
                                      </p:cBhvr>
                                      <p:to>
                                        <p:strVal val="visible"/>
                                      </p:to>
                                    </p:set>
                                    <p:anim calcmode="discrete" valueType="clr">
                                      <p:cBhvr additive="base">
                                        <p:cTn id="40" dur="80"/>
                                        <p:tgtEl>
                                          <p:spTgt spid="56322">
                                            <p:txEl>
                                              <p:pRg st="6" end="6"/>
                                            </p:txEl>
                                          </p:spTgt>
                                        </p:tgtEl>
                                        <p:attrNameLst>
                                          <p:attrName>style.color</p:attrName>
                                        </p:attrNameLst>
                                      </p:cBhvr>
                                      <p:tavLst>
                                        <p:tav tm="0">
                                          <p:val>
                                            <p:strVal val="#c0504d [5]"/>
                                          </p:val>
                                        </p:tav>
                                        <p:tav tm="50000">
                                          <p:val>
                                            <p:strVal val="#0000ff [6]"/>
                                          </p:val>
                                        </p:tav>
                                      </p:tavLst>
                                    </p:anim>
                                    <p:anim calcmode="discrete" valueType="clr">
                                      <p:cBhvr additive="base">
                                        <p:cTn id="41" dur="80"/>
                                        <p:tgtEl>
                                          <p:spTgt spid="56322">
                                            <p:txEl>
                                              <p:pRg st="6" end="6"/>
                                            </p:txEl>
                                          </p:spTgt>
                                        </p:tgtEl>
                                        <p:attrNameLst>
                                          <p:attrName>fillcolor</p:attrName>
                                        </p:attrNameLst>
                                      </p:cBhvr>
                                      <p:tavLst>
                                        <p:tav tm="0">
                                          <p:val>
                                            <p:strVal val="#c0504d [5]"/>
                                          </p:val>
                                        </p:tav>
                                        <p:tav tm="50000">
                                          <p:val>
                                            <p:strVal val="#0000ff [6]"/>
                                          </p:val>
                                        </p:tav>
                                      </p:tavLst>
                                    </p:anim>
                                    <p:set>
                                      <p:cBhvr additive="base">
                                        <p:cTn id="42" dur="80"/>
                                        <p:tgtEl>
                                          <p:spTgt spid="56322">
                                            <p:txEl>
                                              <p:pRg st="6" end="6"/>
                                            </p:txEl>
                                          </p:spTgt>
                                        </p:tgtEl>
                                        <p:attrNameLst>
                                          <p:attrName>fill.type</p:attrName>
                                        </p:attrNameLst>
                                      </p:cBhvr>
                                      <p:to>
                                        <p:strVal val="soli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57346" name="TextBox 2"/>
          <p:cNvSpPr/>
          <p:nvPr/>
        </p:nvSpPr>
        <p:spPr>
          <a:xfrm>
            <a:off x="500062" y="885825"/>
            <a:ext cx="8286750" cy="5186362"/>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marL="0" lvl="0" indent="0">
              <a:lnSpc>
                <a:spcPct val="140000"/>
              </a:lnSpc>
            </a:pPr>
            <a:r>
              <a:rPr sz="2400" b="1">
                <a:solidFill>
                  <a:srgbClr val="660066"/>
                </a:solidFill>
                <a:latin typeface="宋体" pitchFamily="2" charset="-122"/>
              </a:rPr>
              <a:t>解析：第7题，依图可看出该区域土地有8处由湖泊变成了耕地，有1处由耕地变成了居住用地，即湿地减少，会造成空气湿度减少、旱涝灾害增长、水生生物物种减少等，故B、C、D项错误。辽宁西部靠近半干旱地域，由于湖泊减少，耕地增多，浇灌增长，会使土地次生盐渍化加剧，故A项正确。第8题，蔗基鱼塘适宜于南方低洼地，同时甘蔗是热带经济作物；水稻是好热喜湿作物，辽宁西部不宜推广种植；当前由于本区域耕地比重较大，又靠近半干旱地域，故为使该区域农业可连续发展必须发展节水农业。</a:t>
            </a:r>
            <a:endParaRPr sz="2400" b="1">
              <a:solidFill>
                <a:srgbClr val="660066"/>
              </a:solidFill>
              <a:latin typeface="宋体" pitchFamily="2" charset="-122"/>
            </a:endParaRPr>
          </a:p>
          <a:p>
            <a:pPr marL="0" lvl="0" indent="0">
              <a:lnSpc>
                <a:spcPct val="140000"/>
              </a:lnSpc>
            </a:pPr>
            <a:r>
              <a:rPr sz="2400" b="1">
                <a:solidFill>
                  <a:srgbClr val="FF0000"/>
                </a:solidFill>
                <a:latin typeface="宋体" pitchFamily="2" charset="-122"/>
              </a:rPr>
              <a:t>答案：7.A　8.C　</a:t>
            </a:r>
            <a:endParaRPr sz="2400">
              <a:solidFill>
                <a:srgbClr val="FF0000"/>
              </a:solidFill>
              <a:latin typeface="宋体" pitchFamily="2" charset="-122"/>
            </a:endParaRPr>
          </a:p>
        </p:txBody>
      </p:sp>
      <p:sp>
        <p:nvSpPr>
          <p:cNvPr id="57347" name="TextBox 57346"/>
          <p:cNvSpPr txBox="1"/>
          <p:nvPr/>
        </p:nvSpPr>
        <p:spPr>
          <a:xfrm>
            <a:off x="8064000" y="6498000"/>
            <a:ext cx="720000" cy="10800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Pr>
              <a:defRPr sz="1005"/>
            </a:pPr>
            <a:r>
              <a:t>第11页</a:t>
            </a:r>
          </a:p>
        </p:txBody>
      </p:sp>
      <p:sp>
        <p:nvSpPr>
          <p:cNvPr id="57348" name="TextBox 57347"/>
          <p:cNvSpPr txBox="1"/>
          <p:nvPr/>
        </p:nvSpPr>
        <p:spPr>
          <a:xfrm>
            <a:off x="8064000" y="6498000"/>
            <a:ext cx="720000" cy="10800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Pr>
              <a:defRPr sz="1005"/>
            </a:pPr>
            <a:r>
              <a:t>第11页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4" dur="500" fill="hold" nodeType="clickEffect">
                                  <p:stCondLst>
                                    <p:cond delay="0"/>
                                  </p:stCondLst>
                                  <p:childTnLst>
                                    <p:set>
                                      <p:cBhvr additive="base">
                                        <p:cTn id="6" dur="1" fill="hold">
                                          <p:stCondLst>
                                            <p:cond delay="0"/>
                                          </p:stCondLst>
                                        </p:cTn>
                                        <p:tgtEl>
                                          <p:spTgt spid="57346">
                                            <p:txEl>
                                              <p:pRg st="1" end="1"/>
                                            </p:txEl>
                                          </p:spTgt>
                                        </p:tgtEl>
                                        <p:attrNameLst>
                                          <p:attrName>style.visibility</p:attrName>
                                        </p:attrNameLst>
                                      </p:cBhvr>
                                      <p:to>
                                        <p:strVal val="visible"/>
                                      </p:to>
                                    </p:set>
                                    <p:anim calcmode="lin" valueType="num">
                                      <p:cBhvr additive="base">
                                        <p:cTn id="7" dur="500" fill="hold"/>
                                        <p:tgtEl>
                                          <p:spTgt spid="57346">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7346">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58370" name="TextBox 2"/>
          <p:cNvSpPr/>
          <p:nvPr/>
        </p:nvSpPr>
        <p:spPr>
          <a:xfrm>
            <a:off x="285750" y="869950"/>
            <a:ext cx="8678862" cy="1187450"/>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marL="0" lvl="0" indent="0">
              <a:lnSpc>
                <a:spcPct val="150000"/>
              </a:lnSpc>
            </a:pPr>
            <a:r>
              <a:rPr sz="2400" b="1">
                <a:latin typeface="宋体" pitchFamily="2" charset="-122"/>
              </a:rPr>
              <a:t>9．</a:t>
            </a:r>
            <a:r>
              <a:rPr sz="2400" b="1">
                <a:solidFill>
                  <a:srgbClr val="CC00CC"/>
                </a:solidFill>
                <a:latin typeface="宋体" pitchFamily="2" charset="-122"/>
              </a:rPr>
              <a:t>(·浙江高考节选)</a:t>
            </a:r>
            <a:r>
              <a:rPr sz="2400" b="1">
                <a:latin typeface="宋体" pitchFamily="2" charset="-122"/>
              </a:rPr>
              <a:t>依据图文材料(图1为</a:t>
            </a:r>
            <a:r>
              <a:rPr lang="en-US" altLang="en-US" sz="2400" b="1">
                <a:latin typeface="宋体" pitchFamily="2" charset="-122"/>
              </a:rPr>
              <a:t>“黄河三角洲</a:t>
            </a:r>
            <a:endParaRPr lang="en-US" altLang="en-US" sz="2400" b="1">
              <a:latin typeface="宋体" pitchFamily="2" charset="-122"/>
            </a:endParaRPr>
          </a:p>
          <a:p>
            <a:pPr marL="457200" lvl="1" indent="0">
              <a:lnSpc>
                <a:spcPct val="150000"/>
              </a:lnSpc>
            </a:pPr>
            <a:r>
              <a:rPr sz="2400" b="1">
                <a:latin typeface="宋体" pitchFamily="2" charset="-122"/>
              </a:rPr>
              <a:t>示意图</a:t>
            </a:r>
            <a:r>
              <a:rPr lang="en-US" altLang="en-US" sz="2400" b="1">
                <a:latin typeface="宋体" pitchFamily="2" charset="-122"/>
              </a:rPr>
              <a:t>”，图2为“珠江三角洲示意图”)，完毕下列问题。</a:t>
            </a:r>
            <a:endParaRPr sz="2400">
              <a:latin typeface="宋体" pitchFamily="2" charset="-122"/>
            </a:endParaRPr>
          </a:p>
        </p:txBody>
      </p:sp>
      <p:pic>
        <p:nvPicPr>
          <p:cNvPr id="58371" name="Picture 2" descr="14R15-7.TIF"/>
          <p:cNvPicPr/>
          <p:nvPr/>
        </p:nvPicPr>
        <p:blipFill>
          <a:blip r:embed="rId3"/>
          <a:stretch>
            <a:fillRect/>
          </a:stretch>
        </p:blipFill>
        <p:spPr>
          <a:xfrm>
            <a:off x="1714500" y="2093912"/>
            <a:ext cx="4384855" cy="2490036"/>
          </a:xfrm>
          <a:prstGeom prst="rect">
            <a:avLst/>
          </a:prstGeom>
          <a:noFill/>
          <a:ln>
            <a:noFill/>
            <a:miter lim="800000"/>
          </a:ln>
        </p:spPr>
      </p:pic>
      <p:sp>
        <p:nvSpPr>
          <p:cNvPr id="58372" name="TextBox 3"/>
          <p:cNvSpPr/>
          <p:nvPr/>
        </p:nvSpPr>
        <p:spPr>
          <a:xfrm>
            <a:off x="747712" y="4762500"/>
            <a:ext cx="8072438" cy="1187450"/>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marL="0" lvl="0" indent="0">
              <a:lnSpc>
                <a:spcPct val="150000"/>
              </a:lnSpc>
            </a:pPr>
            <a:r>
              <a:rPr sz="2400" b="1">
                <a:latin typeface="宋体" pitchFamily="2" charset="-122"/>
              </a:rPr>
              <a:t>从自然条件角度，阐明黄河三角洲农业开发与珠江三角洲相比有利条件和应注意主要问题。</a:t>
            </a:r>
            <a:endParaRPr sz="2400">
              <a:latin typeface="宋体" pitchFamily="2" charset="-122"/>
            </a:endParaRPr>
          </a:p>
        </p:txBody>
      </p:sp>
      <p:sp>
        <p:nvSpPr>
          <p:cNvPr id="58373" name="TextBox 58372"/>
          <p:cNvSpPr txBox="1"/>
          <p:nvPr/>
        </p:nvSpPr>
        <p:spPr>
          <a:xfrm>
            <a:off x="8064000" y="6498000"/>
            <a:ext cx="720000" cy="10800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Pr>
              <a:defRPr sz="1005"/>
            </a:pPr>
            <a:r>
              <a:t>第12页</a:t>
            </a:r>
          </a:p>
        </p:txBody>
      </p:sp>
      <p:sp>
        <p:nvSpPr>
          <p:cNvPr id="58374" name="TextBox 58373"/>
          <p:cNvSpPr txBox="1"/>
          <p:nvPr/>
        </p:nvSpPr>
        <p:spPr>
          <a:xfrm>
            <a:off x="8064000" y="6498000"/>
            <a:ext cx="720000" cy="10800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Pr>
              <a:defRPr sz="1005"/>
            </a:pPr>
            <a:r>
              <a:t>第12页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16" presetClass="entr" presetSubtype="26" dur="1000" fill="hold" nodeType="clickEffect">
                                  <p:stCondLst>
                                    <p:cond delay="0"/>
                                  </p:stCondLst>
                                  <p:childTnLst>
                                    <p:set>
                                      <p:cBhvr additive="base">
                                        <p:cTn id="6" dur="1" fill="hold">
                                          <p:stCondLst>
                                            <p:cond delay="0"/>
                                          </p:stCondLst>
                                        </p:cTn>
                                        <p:tgtEl>
                                          <p:spTgt spid="58371"/>
                                        </p:tgtEl>
                                        <p:attrNameLst>
                                          <p:attrName>style.visibility</p:attrName>
                                        </p:attrNameLst>
                                      </p:cBhvr>
                                      <p:to>
                                        <p:strVal val="visible"/>
                                      </p:to>
                                    </p:set>
                                    <p:animEffect transition="in" filter="barn(inHorizontal)">
                                      <p:cBhvr additive="base">
                                        <p:cTn id="7" dur="1000"/>
                                        <p:tgtEl>
                                          <p:spTgt spid="58371"/>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52" presetClass="entr" presetSubtype="0" dur="1000" fill="hold" grpId="0" nodeType="clickEffect">
                                  <p:stCondLst>
                                    <p:cond delay="0"/>
                                  </p:stCondLst>
                                  <p:childTnLst>
                                    <p:set>
                                      <p:cBhvr additive="base">
                                        <p:cTn id="11" dur="1" fill="hold">
                                          <p:stCondLst>
                                            <p:cond delay="0"/>
                                          </p:stCondLst>
                                        </p:cTn>
                                        <p:tgtEl>
                                          <p:spTgt spid="58372"/>
                                        </p:tgtEl>
                                        <p:attrNameLst>
                                          <p:attrName>style.visibility</p:attrName>
                                        </p:attrNameLst>
                                      </p:cBhvr>
                                      <p:to>
                                        <p:strVal val="visible"/>
                                      </p:to>
                                    </p:set>
                                    <p:animScale>
                                      <p:cBhvr additive="base">
                                        <p:cTn id="12" dur="1000" decel="50000" fill="hold">
                                          <p:stCondLst>
                                            <p:cond delay="0"/>
                                          </p:stCondLst>
                                        </p:cTn>
                                        <p:tgtEl>
                                          <p:spTgt spid="58372"/>
                                        </p:tgtEl>
                                      </p:cBhvr>
                                      <p:from x="250000" y="250000"/>
                                      <p:to x="100000" y="100000"/>
                                    </p:animScale>
                                    <p:animMotion origin="layout" path="M -0.46736 0.92887 C -0.37517 0.88508 -0.02552 0.75279 0.0908 0.66613 C 0.20747 0.57948 0.21649 0.50394 0.23177 0.40825 C 0.24705 0.31256 0.22118 0.15964 0.18264 0.09152 C 0.1441 0.02341 0.03802 0 0 0" ptsTypes="">
                                      <p:cBhvr additive="base">
                                        <p:cTn id="13" dur="1000" decel="50000" fill="hold">
                                          <p:stCondLst>
                                            <p:cond delay="0"/>
                                          </p:stCondLst>
                                        </p:cTn>
                                        <p:tgtEl>
                                          <p:spTgt spid="58372"/>
                                        </p:tgtEl>
                                        <p:attrNameLst>
                                          <p:attrName>ppt_x</p:attrName>
                                          <p:attrName>ppt_y</p:attrName>
                                        </p:attrNameLst>
                                      </p:cBhvr>
                                    </p:animMotion>
                                    <p:animEffect transition="in" filter="fade">
                                      <p:cBhvr additive="base">
                                        <p:cTn id="14" dur="1000"/>
                                        <p:tgtEl>
                                          <p:spTgt spid="5837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8372" grpId="0"/>
    </p:bld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59394" name="TextBox 2"/>
          <p:cNvSpPr/>
          <p:nvPr/>
        </p:nvSpPr>
        <p:spPr>
          <a:xfrm>
            <a:off x="500062" y="866775"/>
            <a:ext cx="8286750" cy="5133975"/>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marL="0" lvl="0" indent="0">
              <a:lnSpc>
                <a:spcPct val="120000"/>
              </a:lnSpc>
            </a:pPr>
            <a:r>
              <a:rPr sz="2100" b="1">
                <a:solidFill>
                  <a:srgbClr val="008000"/>
                </a:solidFill>
                <a:latin typeface="宋体" pitchFamily="2" charset="-122"/>
              </a:rPr>
              <a:t>命题立意：本题主要考察区域农业发展，同时考察考生调取和利用知识以及论证和探讨地理问题能力，难度中档。</a:t>
            </a:r>
            <a:endParaRPr sz="2100">
              <a:solidFill>
                <a:srgbClr val="008000"/>
              </a:solidFill>
              <a:latin typeface="宋体" pitchFamily="2" charset="-122"/>
            </a:endParaRPr>
          </a:p>
          <a:p>
            <a:pPr marL="0" lvl="0" indent="0">
              <a:lnSpc>
                <a:spcPct val="120000"/>
              </a:lnSpc>
            </a:pPr>
            <a:r>
              <a:rPr sz="2100" b="1">
                <a:solidFill>
                  <a:srgbClr val="0000FF"/>
                </a:solidFill>
                <a:latin typeface="宋体" pitchFamily="2" charset="-122"/>
              </a:rPr>
              <a:t>解析：农业自然条件应从气候(光照、热量、水分)、土地、地形、水源等方面去分析。本题关键是查找与珠江三角洲相比，黄河三角洲在以上几方面含有优势。本题难点在于既要说全面，又要说准确。正确分析两地自然条件差别，从图中获取有用信息是解答本题前提。从图1、图2比较可看出珠江三角洲都市多，占地广而造成农业用地少，黄河三角洲则相反，未利用土地数量大。黄河三角洲气候方面优势是因降水少而光照条件好。黄河三角洲在开发中注意问题应从该地发展农业限制性原因及生态环境保护方面分析。</a:t>
            </a:r>
            <a:endParaRPr sz="2100">
              <a:solidFill>
                <a:srgbClr val="0000FF"/>
              </a:solidFill>
              <a:latin typeface="宋体" pitchFamily="2" charset="-122"/>
            </a:endParaRPr>
          </a:p>
          <a:p>
            <a:pPr marL="0" lvl="0" indent="0">
              <a:lnSpc>
                <a:spcPct val="120000"/>
              </a:lnSpc>
            </a:pPr>
            <a:r>
              <a:rPr sz="2100" b="1">
                <a:solidFill>
                  <a:srgbClr val="FF0000"/>
                </a:solidFill>
                <a:latin typeface="宋体" pitchFamily="2" charset="-122"/>
              </a:rPr>
              <a:t>答案：有利条件：未利用土地数量大；光照条件好等。</a:t>
            </a:r>
            <a:endParaRPr sz="2100">
              <a:solidFill>
                <a:srgbClr val="FF0000"/>
              </a:solidFill>
              <a:latin typeface="宋体" pitchFamily="2" charset="-122"/>
            </a:endParaRPr>
          </a:p>
          <a:p>
            <a:pPr marL="0" lvl="0" indent="0">
              <a:lnSpc>
                <a:spcPct val="120000"/>
              </a:lnSpc>
            </a:pPr>
            <a:r>
              <a:rPr sz="2100" b="1">
                <a:solidFill>
                  <a:srgbClr val="FF0000"/>
                </a:solidFill>
                <a:latin typeface="宋体" pitchFamily="2" charset="-122"/>
              </a:rPr>
              <a:t>应注意主要问题：处理淡水资源短缺；治理盐碱地；防治洪涝、低温灾害等；注重湿地等农业生态环境保护。</a:t>
            </a:r>
            <a:endParaRPr sz="2100">
              <a:solidFill>
                <a:srgbClr val="FF0000"/>
              </a:solidFill>
              <a:latin typeface="宋体" pitchFamily="2" charset="-122"/>
            </a:endParaRPr>
          </a:p>
        </p:txBody>
      </p:sp>
      <p:sp>
        <p:nvSpPr>
          <p:cNvPr id="59395" name="TextBox 59394"/>
          <p:cNvSpPr txBox="1"/>
          <p:nvPr/>
        </p:nvSpPr>
        <p:spPr>
          <a:xfrm>
            <a:off x="8064000" y="6498000"/>
            <a:ext cx="720000" cy="10800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Pr>
              <a:defRPr sz="1005"/>
            </a:pPr>
            <a:r>
              <a:t>第13页</a:t>
            </a:r>
          </a:p>
        </p:txBody>
      </p:sp>
      <p:sp>
        <p:nvSpPr>
          <p:cNvPr id="59396" name="TextBox 59395"/>
          <p:cNvSpPr txBox="1"/>
          <p:nvPr/>
        </p:nvSpPr>
        <p:spPr>
          <a:xfrm>
            <a:off x="8064000" y="6498000"/>
            <a:ext cx="720000" cy="10800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Pr>
              <a:defRPr sz="1005"/>
            </a:pPr>
            <a:r>
              <a:t>第13页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34" presetClass="entr" presetSubtype="0" dur="200" fill="hold" nodeType="clickEffect">
                                  <p:stCondLst>
                                    <p:cond delay="0"/>
                                  </p:stCondLst>
                                  <p:childTnLst>
                                    <p:set>
                                      <p:cBhvr additive="base">
                                        <p:cTn id="6" dur="1" fill="hold">
                                          <p:stCondLst>
                                            <p:cond delay="0"/>
                                          </p:stCondLst>
                                        </p:cTn>
                                        <p:tgtEl>
                                          <p:spTgt spid="59394">
                                            <p:txEl>
                                              <p:pRg st="1" end="1"/>
                                            </p:txEl>
                                          </p:spTgt>
                                        </p:tgtEl>
                                        <p:attrNameLst>
                                          <p:attrName>style.visibility</p:attrName>
                                        </p:attrNameLst>
                                      </p:cBhvr>
                                      <p:to>
                                        <p:strVal val="visible"/>
                                      </p:to>
                                    </p:set>
                                    <p:anim from="(-#ppt_w/2)" to="(#ppt_x)" calcmode="lin" valueType="num">
                                      <p:cBhvr additive="base">
                                        <p:cTn id="7" dur="600" fill="hold">
                                          <p:stCondLst>
                                            <p:cond delay="0"/>
                                          </p:stCondLst>
                                        </p:cTn>
                                        <p:tgtEl>
                                          <p:spTgt spid="59394">
                                            <p:txEl>
                                              <p:pRg st="1" end="1"/>
                                            </p:txEl>
                                          </p:spTgt>
                                        </p:tgtEl>
                                        <p:attrNameLst>
                                          <p:attrName>ppt_x</p:attrName>
                                        </p:attrNameLst>
                                      </p:cBhvr>
                                    </p:anim>
                                    <p:anim from="0" to="-1.0" calcmode="lin" valueType="num">
                                      <p:cBhvr additive="base">
                                        <p:cTn id="8" dur="200" decel="50000" autoRev="1" fill="hold">
                                          <p:stCondLst>
                                            <p:cond delay="600"/>
                                          </p:stCondLst>
                                        </p:cTn>
                                        <p:tgtEl>
                                          <p:spTgt spid="59394">
                                            <p:txEl>
                                              <p:pRg st="1" end="1"/>
                                            </p:txEl>
                                          </p:spTgt>
                                        </p:tgtEl>
                                        <p:attrNameLst>
                                          <p:attrName>xshear</p:attrName>
                                        </p:attrNameLst>
                                      </p:cBhvr>
                                    </p:anim>
                                    <p:animScale>
                                      <p:cBhvr additive="base">
                                        <p:cTn id="9" dur="200" decel="100000" autoRev="1" fill="hold">
                                          <p:stCondLst>
                                            <p:cond delay="600"/>
                                          </p:stCondLst>
                                        </p:cTn>
                                        <p:tgtEl>
                                          <p:spTgt spid="59394">
                                            <p:txEl>
                                              <p:pRg st="1" end="1"/>
                                            </p:txEl>
                                          </p:spTgt>
                                        </p:tgtEl>
                                      </p:cBhvr>
                                      <p:from x="100000" y="100000"/>
                                      <p:to x="80000" y="100000"/>
                                    </p:animScale>
                                    <p:anim by="(#ppt_h/3+#ppt_w*0.1)" calcmode="lin" valueType="num">
                                      <p:cBhvr additive="sum">
                                        <p:cTn id="10" dur="200" decel="100000" autoRev="1" fill="hold">
                                          <p:stCondLst>
                                            <p:cond delay="600"/>
                                          </p:stCondLst>
                                        </p:cTn>
                                        <p:tgtEl>
                                          <p:spTgt spid="59394">
                                            <p:txEl>
                                              <p:pRg st="1" end="1"/>
                                            </p:txEl>
                                          </p:spTgt>
                                        </p:tgtEl>
                                        <p:attrNameLst>
                                          <p:attrName>ppt_x</p:attrName>
                                        </p:attrNameLst>
                                      </p:cBhvr>
                                    </p:anim>
                                  </p:childTnLst>
                                </p:cTn>
                              </p:par>
                            </p:childTnLst>
                          </p:cTn>
                        </p:par>
                      </p:childTnLst>
                    </p:cTn>
                  </p:par>
                  <p:par>
                    <p:cTn id="11" fill="hold" nodeType="clickPar">
                      <p:stCondLst>
                        <p:cond delay="indefinite"/>
                      </p:stCondLst>
                      <p:childTnLst>
                        <p:par>
                          <p:cTn id="12" fill="hold" nodeType="afterGroup">
                            <p:stCondLst>
                              <p:cond delay="0"/>
                            </p:stCondLst>
                            <p:childTnLst>
                              <p:par>
                                <p:cTn id="13" presetID="2" presetClass="entr" presetSubtype="4" dur="500" fill="hold" nodeType="clickEffect">
                                  <p:stCondLst>
                                    <p:cond delay="0"/>
                                  </p:stCondLst>
                                  <p:childTnLst>
                                    <p:set>
                                      <p:cBhvr additive="base">
                                        <p:cTn id="14" dur="1" fill="hold">
                                          <p:stCondLst>
                                            <p:cond delay="0"/>
                                          </p:stCondLst>
                                        </p:cTn>
                                        <p:tgtEl>
                                          <p:spTgt spid="59394">
                                            <p:txEl>
                                              <p:pRg st="2" end="2"/>
                                            </p:txEl>
                                          </p:spTgt>
                                        </p:tgtEl>
                                        <p:attrNameLst>
                                          <p:attrName>style.visibility</p:attrName>
                                        </p:attrNameLst>
                                      </p:cBhvr>
                                      <p:to>
                                        <p:strVal val="visible"/>
                                      </p:to>
                                    </p:set>
                                    <p:anim calcmode="lin" valueType="num">
                                      <p:cBhvr additive="base">
                                        <p:cTn id="15" dur="500" fill="hold"/>
                                        <p:tgtEl>
                                          <p:spTgt spid="59394">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59394">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dur="500" fill="hold" nodeType="withEffect">
                                  <p:stCondLst>
                                    <p:cond delay="0"/>
                                  </p:stCondLst>
                                  <p:childTnLst>
                                    <p:set>
                                      <p:cBhvr additive="base">
                                        <p:cTn id="18" dur="1" fill="hold">
                                          <p:stCondLst>
                                            <p:cond delay="0"/>
                                          </p:stCondLst>
                                        </p:cTn>
                                        <p:tgtEl>
                                          <p:spTgt spid="59394">
                                            <p:txEl>
                                              <p:pRg st="3" end="3"/>
                                            </p:txEl>
                                          </p:spTgt>
                                        </p:tgtEl>
                                        <p:attrNameLst>
                                          <p:attrName>style.visibility</p:attrName>
                                        </p:attrNameLst>
                                      </p:cBhvr>
                                      <p:to>
                                        <p:strVal val="visible"/>
                                      </p:to>
                                    </p:set>
                                    <p:anim calcmode="lin" valueType="num">
                                      <p:cBhvr additive="base">
                                        <p:cTn id="19" dur="500" fill="hold"/>
                                        <p:tgtEl>
                                          <p:spTgt spid="59394">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9394">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https://d.book118.com/027104031115006024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默认设计模板">
  <a:themeElements>
    <a:clrScheme name="">
      <a:dk1>
        <a:srgbClr val="FFFFFF"/>
      </a:dk1>
      <a:lt1>
        <a:srgbClr val="000000"/>
      </a:lt1>
      <a:dk2>
        <a:srgbClr val="808080"/>
      </a:dk2>
      <a:lt2>
        <a:srgbClr val="000000"/>
      </a:lt2>
      <a:accent1>
        <a:srgbClr val="BBE0E3"/>
      </a:accent1>
      <a:accent2>
        <a:srgbClr val="333399"/>
      </a:accent2>
      <a:accent3>
        <a:srgbClr val="9BBB59"/>
      </a:accent3>
      <a:accent4>
        <a:srgbClr val="8064A2"/>
      </a:accent4>
      <a:accent5>
        <a:srgbClr val="4BACC6"/>
      </a:accent5>
      <a:accent6>
        <a:srgbClr val="F79646"/>
      </a:accent6>
      <a:hlink>
        <a:srgbClr val="009999"/>
      </a:hlink>
      <a:folHlink>
        <a:srgbClr val="99CC00"/>
      </a:folHlink>
    </a:clrScheme>
    <a:fontScheme name="Arial">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prstClr val="black">
                <a:alpha val="38000"/>
              </a:prstClr>
            </a:outerShdw>
          </a:effectLst>
        </a:effectStyle>
        <a:effectStyle>
          <a:effectLst>
            <a:outerShdw blurRad="40000" dist="23000" dir="5400000" rotWithShape="0">
              <a:prstClr val="black">
                <a:alpha val="35000"/>
              </a:prstClr>
            </a:outerShdw>
          </a:effectLst>
        </a:effectStyle>
        <a:effectStyle>
          <a:effectLst>
            <a:outerShdw blurRad="40000" dist="23000" dir="5400000" rotWithShape="0">
              <a:prstClr val="black">
                <a:alpha val="35000"/>
              </a:prst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raClrSchemeLst>
    <a:extraClrScheme>
      <a:clrScheme name="">
        <a:dk1>
          <a:srgbClr val="FFFFFF"/>
        </a:dk1>
        <a:lt1>
          <a:srgbClr val="000000"/>
        </a:lt1>
        <a:dk2>
          <a:srgbClr val="808080"/>
        </a:dk2>
        <a:lt2>
          <a:srgbClr val="000000"/>
        </a:lt2>
        <a:accent1>
          <a:srgbClr val="BBE0E3"/>
        </a:accent1>
        <a:accent2>
          <a:srgbClr val="333399"/>
        </a:accent2>
        <a:accent3>
          <a:srgbClr val="9BBB59"/>
        </a:accent3>
        <a:accent4>
          <a:srgbClr val="8064A2"/>
        </a:accent4>
        <a:accent5>
          <a:srgbClr val="4BACC6"/>
        </a:accent5>
        <a:accent6>
          <a:srgbClr val="F79646"/>
        </a:accent6>
        <a:hlink>
          <a:srgbClr val="009999"/>
        </a:hlink>
        <a:folHlink>
          <a:srgbClr val="99CC00"/>
        </a:folHlink>
      </a:clrScheme>
    </a:extraClrScheme>
    <a:extraClrScheme>
      <a:clrScheme name="">
        <a:dk1>
          <a:srgbClr val="FFFFFF"/>
        </a:dk1>
        <a:lt1>
          <a:srgbClr val="000000"/>
        </a:lt1>
        <a:dk2>
          <a:srgbClr val="969696"/>
        </a:dk2>
        <a:lt2>
          <a:srgbClr val="000000"/>
        </a:lt2>
        <a:accent1>
          <a:srgbClr val="FBDF53"/>
        </a:accent1>
        <a:accent2>
          <a:srgbClr val="FF9966"/>
        </a:accent2>
        <a:accent3>
          <a:srgbClr val="9BBB59"/>
        </a:accent3>
        <a:accent4>
          <a:srgbClr val="8064A2"/>
        </a:accent4>
        <a:accent5>
          <a:srgbClr val="4BACC6"/>
        </a:accent5>
        <a:accent6>
          <a:srgbClr val="F79646"/>
        </a:accent6>
        <a:hlink>
          <a:srgbClr val="CC3300"/>
        </a:hlink>
        <a:folHlink>
          <a:srgbClr val="996600"/>
        </a:folHlink>
      </a:clrScheme>
    </a:extraClrScheme>
    <a:extraClrScheme>
      <a:clrScheme name="">
        <a:dk1>
          <a:srgbClr val="FFFFFF"/>
        </a:dk1>
        <a:lt1>
          <a:srgbClr val="000000"/>
        </a:lt1>
        <a:dk2>
          <a:srgbClr val="808080"/>
        </a:dk2>
        <a:lt2>
          <a:srgbClr val="000000"/>
        </a:lt2>
        <a:accent1>
          <a:srgbClr val="99CCFF"/>
        </a:accent1>
        <a:accent2>
          <a:srgbClr val="CCCCFF"/>
        </a:accent2>
        <a:accent3>
          <a:srgbClr val="9BBB59"/>
        </a:accent3>
        <a:accent4>
          <a:srgbClr val="8064A2"/>
        </a:accent4>
        <a:accent5>
          <a:srgbClr val="4BACC6"/>
        </a:accent5>
        <a:accent6>
          <a:srgbClr val="F79646"/>
        </a:accent6>
        <a:hlink>
          <a:srgbClr val="3333CC"/>
        </a:hlink>
        <a:folHlink>
          <a:srgbClr val="AF67FF"/>
        </a:folHlink>
      </a:clrScheme>
    </a:extraClrScheme>
    <a:extraClrScheme>
      <a:clrScheme name="">
        <a:dk1>
          <a:srgbClr val="DEF6F1"/>
        </a:dk1>
        <a:lt1>
          <a:srgbClr val="000000"/>
        </a:lt1>
        <a:dk2>
          <a:srgbClr val="969696"/>
        </a:dk2>
        <a:lt2>
          <a:srgbClr val="000000"/>
        </a:lt2>
        <a:accent1>
          <a:srgbClr val="FFFFFF"/>
        </a:accent1>
        <a:accent2>
          <a:srgbClr val="8DC6FF"/>
        </a:accent2>
        <a:accent3>
          <a:srgbClr val="9BBB59"/>
        </a:accent3>
        <a:accent4>
          <a:srgbClr val="8064A2"/>
        </a:accent4>
        <a:accent5>
          <a:srgbClr val="4BACC6"/>
        </a:accent5>
        <a:accent6>
          <a:srgbClr val="F79646"/>
        </a:accent6>
        <a:hlink>
          <a:srgbClr val="0066CC"/>
        </a:hlink>
        <a:folHlink>
          <a:srgbClr val="00A800"/>
        </a:folHlink>
      </a:clrScheme>
    </a:extraClrScheme>
    <a:extraClrScheme>
      <a:clrScheme name="">
        <a:dk1>
          <a:srgbClr val="FFFFD9"/>
        </a:dk1>
        <a:lt1>
          <a:srgbClr val="000000"/>
        </a:lt1>
        <a:dk2>
          <a:srgbClr val="777777"/>
        </a:dk2>
        <a:lt2>
          <a:srgbClr val="000000"/>
        </a:lt2>
        <a:accent1>
          <a:srgbClr val="FFFFF7"/>
        </a:accent1>
        <a:accent2>
          <a:srgbClr val="33CCCC"/>
        </a:accent2>
        <a:accent3>
          <a:srgbClr val="9BBB59"/>
        </a:accent3>
        <a:accent4>
          <a:srgbClr val="8064A2"/>
        </a:accent4>
        <a:accent5>
          <a:srgbClr val="4BACC6"/>
        </a:accent5>
        <a:accent6>
          <a:srgbClr val="F79646"/>
        </a:accent6>
        <a:hlink>
          <a:srgbClr val="FF5050"/>
        </a:hlink>
        <a:folHlink>
          <a:srgbClr val="FF9900"/>
        </a:folHlink>
      </a:clrScheme>
    </a:extraClrScheme>
    <a:extraClrScheme>
      <a:clrScheme name="">
        <a:dk1>
          <a:srgbClr val="008080"/>
        </a:dk1>
        <a:lt1>
          <a:srgbClr val="FFFFFF"/>
        </a:lt1>
        <a:dk2>
          <a:srgbClr val="005A58"/>
        </a:dk2>
        <a:lt2>
          <a:srgbClr val="FFFF99"/>
        </a:lt2>
        <a:accent1>
          <a:srgbClr val="006462"/>
        </a:accent1>
        <a:accent2>
          <a:srgbClr val="6D6FC7"/>
        </a:accent2>
        <a:accent3>
          <a:srgbClr val="9BBB59"/>
        </a:accent3>
        <a:accent4>
          <a:srgbClr val="8064A2"/>
        </a:accent4>
        <a:accent5>
          <a:srgbClr val="4BACC6"/>
        </a:accent5>
        <a:accent6>
          <a:srgbClr val="F79646"/>
        </a:accent6>
        <a:hlink>
          <a:srgbClr val="00FFFF"/>
        </a:hlink>
        <a:folHlink>
          <a:srgbClr val="00FF00"/>
        </a:folHlink>
      </a:clrScheme>
    </a:extraClrScheme>
    <a:extraClrScheme>
      <a:clrScheme name="">
        <a:dk1>
          <a:srgbClr val="800000"/>
        </a:dk1>
        <a:lt1>
          <a:srgbClr val="FFFFFF"/>
        </a:lt1>
        <a:dk2>
          <a:srgbClr val="5C1F00"/>
        </a:dk2>
        <a:lt2>
          <a:srgbClr val="DFD293"/>
        </a:lt2>
        <a:accent1>
          <a:srgbClr val="CC3300"/>
        </a:accent1>
        <a:accent2>
          <a:srgbClr val="BE7960"/>
        </a:accent2>
        <a:accent3>
          <a:srgbClr val="9BBB59"/>
        </a:accent3>
        <a:accent4>
          <a:srgbClr val="8064A2"/>
        </a:accent4>
        <a:accent5>
          <a:srgbClr val="4BACC6"/>
        </a:accent5>
        <a:accent6>
          <a:srgbClr val="F79646"/>
        </a:accent6>
        <a:hlink>
          <a:srgbClr val="FFFF99"/>
        </a:hlink>
        <a:folHlink>
          <a:srgbClr val="D3A219"/>
        </a:folHlink>
      </a:clrScheme>
    </a:extraClrScheme>
    <a:extraClrScheme>
      <a:clrScheme name="">
        <a:dk1>
          <a:srgbClr val="000099"/>
        </a:dk1>
        <a:lt1>
          <a:srgbClr val="FFFFFF"/>
        </a:lt1>
        <a:dk2>
          <a:srgbClr val="003366"/>
        </a:dk2>
        <a:lt2>
          <a:srgbClr val="CCFFFF"/>
        </a:lt2>
        <a:accent1>
          <a:srgbClr val="3366CC"/>
        </a:accent1>
        <a:accent2>
          <a:srgbClr val="00B000"/>
        </a:accent2>
        <a:accent3>
          <a:srgbClr val="9BBB59"/>
        </a:accent3>
        <a:accent4>
          <a:srgbClr val="8064A2"/>
        </a:accent4>
        <a:accent5>
          <a:srgbClr val="4BACC6"/>
        </a:accent5>
        <a:accent6>
          <a:srgbClr val="F79646"/>
        </a:accent6>
        <a:hlink>
          <a:srgbClr val="66CCFF"/>
        </a:hlink>
        <a:folHlink>
          <a:srgbClr val="FFE701"/>
        </a:folHlink>
      </a:clrScheme>
    </a:extraClrScheme>
    <a:extraClrScheme>
      <a:clrScheme name="">
        <a:dk1>
          <a:srgbClr val="000000"/>
        </a:dk1>
        <a:lt1>
          <a:srgbClr val="FFFFFF"/>
        </a:lt1>
        <a:dk2>
          <a:srgbClr val="336699"/>
        </a:dk2>
        <a:lt2>
          <a:srgbClr val="E3EBF1"/>
        </a:lt2>
        <a:accent1>
          <a:srgbClr val="003399"/>
        </a:accent1>
        <a:accent2>
          <a:srgbClr val="468A4B"/>
        </a:accent2>
        <a:accent3>
          <a:srgbClr val="9BBB59"/>
        </a:accent3>
        <a:accent4>
          <a:srgbClr val="8064A2"/>
        </a:accent4>
        <a:accent5>
          <a:srgbClr val="4BACC6"/>
        </a:accent5>
        <a:accent6>
          <a:srgbClr val="F79646"/>
        </a:accent6>
        <a:hlink>
          <a:srgbClr val="66CCFF"/>
        </a:hlink>
        <a:folHlink>
          <a:srgbClr val="F0E500"/>
        </a:folHlink>
      </a:clrScheme>
    </a:extraClrScheme>
    <a:extraClrScheme>
      <a:clrScheme name="">
        <a:dk1>
          <a:srgbClr val="686B5D"/>
        </a:dk1>
        <a:lt1>
          <a:srgbClr val="FFFFFF"/>
        </a:lt1>
        <a:dk2>
          <a:srgbClr val="777777"/>
        </a:dk2>
        <a:lt2>
          <a:srgbClr val="D1D1CB"/>
        </a:lt2>
        <a:accent1>
          <a:srgbClr val="909082"/>
        </a:accent1>
        <a:accent2>
          <a:srgbClr val="809EA8"/>
        </a:accent2>
        <a:accent3>
          <a:srgbClr val="9BBB59"/>
        </a:accent3>
        <a:accent4>
          <a:srgbClr val="8064A2"/>
        </a:accent4>
        <a:accent5>
          <a:srgbClr val="4BACC6"/>
        </a:accent5>
        <a:accent6>
          <a:srgbClr val="F79646"/>
        </a:accent6>
        <a:hlink>
          <a:srgbClr val="FFCC66"/>
        </a:hlink>
        <a:folHlink>
          <a:srgbClr val="E9DCB9"/>
        </a:folHlink>
      </a:clrScheme>
    </a:extraClrScheme>
    <a:extraClrScheme>
      <a:clrScheme name="">
        <a:dk1>
          <a:srgbClr val="666699"/>
        </a:dk1>
        <a:lt1>
          <a:srgbClr val="FFFFFF"/>
        </a:lt1>
        <a:dk2>
          <a:srgbClr val="3E3E5C"/>
        </a:dk2>
        <a:lt2>
          <a:srgbClr val="FFFFFF"/>
        </a:lt2>
        <a:accent1>
          <a:srgbClr val="60597B"/>
        </a:accent1>
        <a:accent2>
          <a:srgbClr val="6666FF"/>
        </a:accent2>
        <a:accent3>
          <a:srgbClr val="9BBB59"/>
        </a:accent3>
        <a:accent4>
          <a:srgbClr val="8064A2"/>
        </a:accent4>
        <a:accent5>
          <a:srgbClr val="4BACC6"/>
        </a:accent5>
        <a:accent6>
          <a:srgbClr val="F79646"/>
        </a:accent6>
        <a:hlink>
          <a:srgbClr val="99CCFF"/>
        </a:hlink>
        <a:folHlink>
          <a:srgbClr val="FFFF99"/>
        </a:folHlink>
      </a:clrScheme>
    </a:extraClrScheme>
    <a:extraClrScheme>
      <a:clrScheme name="">
        <a:dk1>
          <a:srgbClr val="523E26"/>
        </a:dk1>
        <a:lt1>
          <a:srgbClr val="FFFFFF"/>
        </a:lt1>
        <a:dk2>
          <a:srgbClr val="2D2015"/>
        </a:dk2>
        <a:lt2>
          <a:srgbClr val="DFC08D"/>
        </a:lt2>
        <a:accent1>
          <a:srgbClr val="8C7B70"/>
        </a:accent1>
        <a:accent2>
          <a:srgbClr val="8F5F2F"/>
        </a:accent2>
        <a:accent3>
          <a:srgbClr val="9BBB59"/>
        </a:accent3>
        <a:accent4>
          <a:srgbClr val="8064A2"/>
        </a:accent4>
        <a:accent5>
          <a:srgbClr val="4BACC6"/>
        </a:accent5>
        <a:accent6>
          <a:srgbClr val="F79646"/>
        </a:accent6>
        <a:hlink>
          <a:srgbClr val="CCB400"/>
        </a:hlink>
        <a:folHlink>
          <a:srgbClr val="8C9EA0"/>
        </a:folHlink>
      </a:clrScheme>
    </a:extraClrScheme>
  </a:extraClrSchemeLst>
</a:theme>
</file>

<file path=ppt/theme/theme3.xml><?xml version="1.0" encoding="utf-8"?>
<a:theme xmlns:r="http://schemas.openxmlformats.org/officeDocument/2006/relationships" xmlns:a="http://schemas.openxmlformats.org/drawingml/2006/main" name="Office Theme">
  <a:themeElements>
    <a:clrScheme name="Office">
      <a:dk1>
        <a:srgbClr val="FFFFFF"/>
      </a:dk1>
      <a:lt1>
        <a:srgbClr val="000000"/>
      </a:lt1>
      <a:dk2>
        <a:srgbClr val="808080"/>
      </a:dk2>
      <a:lt2>
        <a:srgbClr val="000000"/>
      </a:lt2>
      <a:accent1>
        <a:srgbClr val="BBE0E3"/>
      </a:accent1>
      <a:accent2>
        <a:srgbClr val="333399"/>
      </a:accent2>
      <a:accent3>
        <a:srgbClr val="9BBB59"/>
      </a:accent3>
      <a:accent4>
        <a:srgbClr val="8064A2"/>
      </a:accent4>
      <a:accent5>
        <a:srgbClr val="4BACC6"/>
      </a:accent5>
      <a:accent6>
        <a:srgbClr val="F79646"/>
      </a:accent6>
      <a:hlink>
        <a:srgbClr val="009999"/>
      </a:hlink>
      <a:folHlink>
        <a:srgbClr val="99CC00"/>
      </a:folHlink>
    </a:clrScheme>
    <a:fontScheme name="Arial">
      <a:majorFont>
        <a:latin typeface="Arial"/>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prstClr val="black">
                <a:alpha val="38000"/>
              </a:prstClr>
            </a:outerShdw>
          </a:effectLst>
        </a:effectStyle>
        <a:effectStyle>
          <a:effectLst>
            <a:outerShdw blurRad="40000" dist="23000" dir="5400000" rotWithShape="0">
              <a:prstClr val="black">
                <a:alpha val="35000"/>
              </a:prstClr>
            </a:outerShdw>
          </a:effectLst>
        </a:effectStyle>
        <a:effectStyle>
          <a:effectLst>
            <a:outerShdw blurRad="40000" dist="23000" dir="5400000" rotWithShape="0">
              <a:prstClr val="black">
                <a:alpha val="35000"/>
              </a:prst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106</Paragraphs>
  <Slides>14</Slides>
  <Notes>13</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14</vt:i4>
      </vt:variant>
    </vt:vector>
  </HeadingPairs>
  <TitlesOfParts>
    <vt:vector baseType="lpstr" size="20">
      <vt:lpstr>Arial</vt:lpstr>
      <vt:lpstr>Calibri</vt:lpstr>
      <vt:lpstr>宋体</vt:lpstr>
      <vt:lpstr>隶书</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2024-08-28T18:23:10.370</cp:lastPrinted>
  <dcterms:created xsi:type="dcterms:W3CDTF">2024-08-28T10:23:10Z</dcterms:created>
  <dcterms:modified xsi:type="dcterms:W3CDTF">2024-08-28T10:23:11Z</dcterms:modified>
</cp:coreProperties>
</file>