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971F40-E42E-4C17-AFFF-6D4D6D9DA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EED57-B014-4A88-B517-CDF84F5BF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CE2515-4E4D-4495-B6B7-F7A3E9613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BEB14E-0329-4340-82F0-E4A4FC2C5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A86CF3-B485-46A0-99F0-029CDD4D33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BFB112-7C2B-4D7C-833E-8AB954DA5A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A1026A-F0A7-43BF-B8FE-B2FE11B245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D38BC7-6813-4FF4-A00E-C597CAEB5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EB7CF-1624-4E09-B066-F4E607932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68D4C-3604-45A1-9467-57EC44B78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28DF5-B076-47F3-90D6-B58167D41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0406216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高精度地图与定位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高精度地图的定义与重要性
 高精度地图的关键技术：数据采集与处理
 高精度地图与定位：原理与方法
 高精度地图的应用领域与案例分析
 高精度地图的市场现状与趋势
 高精度地图的挑战与问题
 高精度地图的发展策略与建议
 结论：高精度地图的未来展望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高精度地图的定义与重要性</a:t>
            </a:r>
          </a:p>
        </p:txBody>
      </p:sp>
      <p:sp>
        <p:nvSpPr>
          <p:cNvPr id="3" name="Subtitle 2"/>
          <p:cNvSpPr>
            <a:spLocks noGrp="1"/>
          </p:cNvSpPr>
          <p:nvPr>
            <p:ph type="subTitle" idx="1"/>
          </p:nvPr>
        </p:nvSpPr>
        <p:spPr/>
        <p:txBody>
          <a:bodyPr/>
          <a:lstStyle/>
          <a:p>
            <a:r>
              <a:t>高精度地图与定位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高精度地图的定义与重要性</a:t>
            </a:r>
          </a:p>
        </p:txBody>
      </p:sp>
      <p:sp>
        <p:nvSpPr>
          <p:cNvPr id="3" name="Content Placeholder 2"/>
          <p:cNvSpPr>
            <a:spLocks noGrp="1"/>
          </p:cNvSpPr>
          <p:nvPr>
            <p:ph sz="half" idx="2"/>
          </p:nvPr>
        </p:nvSpPr>
        <p:spPr/>
        <p:txBody>
          <a:bodyPr/>
          <a:lstStyle/>
          <a:p>
            <a:r>
              <a:t>1.高精度地图是一种包含道路、交通信号、障碍物等详细信息的地图，精度达到厘米级。</a:t>
            </a:r>
          </a:p>
          <a:p>
            <a:r>
              <a:t>2.高精度地图不仅包含静态的道路信息，还包含动态的交通信息，如实时交通流量、路况等。</a:t>
            </a:r>
          </a:p>
          <a:p>
            <a:r>
              <a:t>3.高精度地图是实现自动驾驶的关键技术之一，为车辆提供精确的导航和决策支持。</a:t>
            </a:r>
          </a:p>
          <a:p>
            <a:r>
              <a:t>高精度地图是指包含丰富道路信息、精度达到厘米级的地图。与传统的导航地图相比，高精度地图更加注重道路的细节和准确性，包括车道线、交通信号、障碍物等信息的精确位置。高精度地图不仅是自动驾驶汽车的关键组成部分，也为智能交通系统提供了重要的数据支持。随着自动驾驶技术的不断发展，高精度地图的重要性也日益凸显。</a:t>
            </a:r>
          </a:p>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高精度地图的定义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高精度地图的定义与重要性</a:t>
            </a:r>
          </a:p>
        </p:txBody>
      </p:sp>
      <p:sp>
        <p:nvSpPr>
          <p:cNvPr id="3" name="Text Placeholder 2"/>
          <p:cNvSpPr>
            <a:spLocks noGrp="1"/>
          </p:cNvSpPr>
          <p:nvPr>
            <p:ph type="body" idx="1"/>
          </p:nvPr>
        </p:nvSpPr>
        <p:spPr/>
        <p:txBody>
          <a:bodyPr/>
          <a:lstStyle/>
          <a:p>
            <a:r>
              <a:t>高精度地图的重要性</a:t>
            </a:r>
          </a:p>
        </p:txBody>
      </p:sp>
      <p:sp>
        <p:nvSpPr>
          <p:cNvPr id="4" name="Content Placeholder 3"/>
          <p:cNvSpPr>
            <a:spLocks noGrp="1"/>
          </p:cNvSpPr>
          <p:nvPr>
            <p:ph sz="half" idx="2"/>
          </p:nvPr>
        </p:nvSpPr>
        <p:spPr/>
        <p:txBody>
          <a:bodyPr/>
          <a:lstStyle/>
          <a:p>
            <a:r>
              <a:t>1.高精度地图为自动驾驶汽车提供了精确的导航和决策支持，提高了驾驶的安全性和舒适性。</a:t>
            </a:r>
          </a:p>
          <a:p>
            <a:r>
              <a:t>2.高精度地图有助于实现智能交通系统，提升道路交通运输效率，减少交通拥堵和排放。</a:t>
            </a:r>
          </a:p>
          <a:p>
            <a:r>
              <a:t>3.高精度地图的发展将促进地理信息产业的升级和创新，推动数字经济的发展。</a:t>
            </a:r>
          </a:p>
          <a:p>
            <a:r>
              <a:t>高精度地图在自动驾驶系统中扮演着举足轻重的角色，它通过各种传感器和算法来收集数据，为自动驾驶汽车提供了精准的导航和决策支持。此外，高精度地图还有助于实现智能交通系统，提升道路交通运输效率，减少交通拥堵和排放，从而推动可持续城市的发展。随着技术的不断进步和应用场景的扩大，高精度地图的重要性将更加凸显，它将成为未来智能交通系统的重要组成部分，促进地理信息产业的升级和创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高精度地图的关键技术：数据采集与处理</a:t>
            </a:r>
          </a:p>
        </p:txBody>
      </p:sp>
      <p:sp>
        <p:nvSpPr>
          <p:cNvPr id="3" name="Subtitle 2"/>
          <p:cNvSpPr>
            <a:spLocks noGrp="1"/>
          </p:cNvSpPr>
          <p:nvPr>
            <p:ph type="subTitle" idx="1"/>
          </p:nvPr>
        </p:nvSpPr>
        <p:spPr/>
        <p:txBody>
          <a:bodyPr/>
          <a:lstStyle/>
          <a:p>
            <a:r>
              <a:t>高精度地图与定位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高精度地图的关键技术：数据采集与处理</a:t>
            </a:r>
          </a:p>
        </p:txBody>
      </p:sp>
      <p:sp>
        <p:nvSpPr>
          <p:cNvPr id="3" name="Content Placeholder 2"/>
          <p:cNvSpPr>
            <a:spLocks noGrp="1"/>
          </p:cNvSpPr>
          <p:nvPr>
            <p:ph sz="half" idx="2"/>
          </p:nvPr>
        </p:nvSpPr>
        <p:spPr/>
        <p:txBody>
          <a:bodyPr/>
          <a:lstStyle/>
          <a:p>
            <a:r>
              <a:t>1.激光雷达技术：通过激光扫描周围环境，获取高精度的三维空间数据。</a:t>
            </a:r>
          </a:p>
          <a:p>
            <a:r>
              <a:t>2.摄像头技术：通过高分辨率摄像头捕捉图像，识别道路标志、障碍物等关键信息。</a:t>
            </a:r>
          </a:p>
          <a:p>
            <a:r>
              <a:t>3.GPS技术：结合卫星定位系统，提供精准的地理位置数据。</a:t>
            </a:r>
          </a:p>
          <a:p>
            <a:r>
              <a:t>随着技术的发展，数据采集技术将越来越注重多种传感器的融合，以提高数据的准确性和完整性。同时，数据采集的实时性也将得到进一步提升，以满足高精度地图的实时更新需求。</a:t>
            </a:r>
          </a:p>
          <a:p>
            <a:r>
              <a:t>---</a:t>
            </a:r>
          </a:p>
          <a:p/>
        </p:txBody>
      </p:sp>
      <p:sp>
        <p:nvSpPr>
          <p:cNvPr id="4" name="Text Placeholder 3"/>
          <p:cNvSpPr>
            <a:spLocks noGrp="1"/>
          </p:cNvSpPr>
          <p:nvPr>
            <p:ph type="body" idx="3"/>
          </p:nvPr>
        </p:nvSpPr>
        <p:spPr/>
        <p:txBody>
          <a:bodyPr/>
          <a:lstStyle/>
          <a:p>
            <a:r>
              <a:t>数据处理技术</a:t>
            </a:r>
          </a:p>
        </p:txBody>
      </p:sp>
      <p:sp>
        <p:nvSpPr>
          <p:cNvPr id="5" name="Content Placeholder 4"/>
          <p:cNvSpPr>
            <a:spLocks noGrp="1"/>
          </p:cNvSpPr>
          <p:nvPr>
            <p:ph sz="half" idx="4"/>
          </p:nvPr>
        </p:nvSpPr>
        <p:spPr/>
        <p:txBody>
          <a:bodyPr/>
          <a:lstStyle/>
          <a:p>
            <a:r>
              <a:t>1.数据清洗：对采集到的原始数据进行筛选、修正，确保数据的质量。</a:t>
            </a:r>
          </a:p>
          <a:p>
            <a:r>
              <a:t>2.数据融合：将不同来源、不同格式的数据进行融合，形成统一的数据模型。</a:t>
            </a:r>
          </a:p>
          <a:p>
            <a:r>
              <a:t>3.数据压缩：对大规模数据进行有效压缩，降低存储和传输的成本。</a:t>
            </a:r>
          </a:p>
          <a:p>
            <a:r>
              <a:t>随着人工智能和机器学习技术的发展，数据处理将更加注重自动化和智能化。通过算法的优化，提高数据处理的效率和准确性，为高精度地图的提供更为精准的数据支持。</a:t>
            </a:r>
          </a:p>
        </p:txBody>
      </p:sp>
      <p:sp>
        <p:nvSpPr>
          <p:cNvPr id="6" name="Text Placeholder 5"/>
          <p:cNvSpPr>
            <a:spLocks noGrp="1"/>
          </p:cNvSpPr>
          <p:nvPr>
            <p:ph type="body" idx="1"/>
          </p:nvPr>
        </p:nvSpPr>
        <p:spPr/>
        <p:txBody>
          <a:bodyPr/>
          <a:lstStyle/>
          <a:p>
            <a:r>
              <a:t>数据采集技术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高精度地图与定位：原理与方法</a:t>
            </a:r>
          </a:p>
        </p:txBody>
      </p:sp>
      <p:sp>
        <p:nvSpPr>
          <p:cNvPr id="3" name="Subtitle 2"/>
          <p:cNvSpPr>
            <a:spLocks noGrp="1"/>
          </p:cNvSpPr>
          <p:nvPr>
            <p:ph type="subTitle" idx="1"/>
          </p:nvPr>
        </p:nvSpPr>
        <p:spPr/>
        <p:txBody>
          <a:bodyPr/>
          <a:lstStyle/>
          <a:p>
            <a:r>
              <a:t>高精度地图与定位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高精度地图与定位：原理与方法</a:t>
            </a:r>
          </a:p>
        </p:txBody>
      </p:sp>
      <p:sp>
        <p:nvSpPr>
          <p:cNvPr id="3" name="Text Placeholder 2"/>
          <p:cNvSpPr>
            <a:spLocks noGrp="1"/>
          </p:cNvSpPr>
          <p:nvPr>
            <p:ph type="body" idx="1"/>
          </p:nvPr>
        </p:nvSpPr>
        <p:spPr/>
        <p:txBody>
          <a:bodyPr/>
          <a:lstStyle/>
          <a:p>
            <a:r>
              <a:t>高精度地图的基础原理</a:t>
            </a:r>
          </a:p>
        </p:txBody>
      </p:sp>
      <p:sp>
        <p:nvSpPr>
          <p:cNvPr id="4" name="Content Placeholder 3"/>
          <p:cNvSpPr>
            <a:spLocks noGrp="1"/>
          </p:cNvSpPr>
          <p:nvPr>
            <p:ph sz="half" idx="2"/>
          </p:nvPr>
        </p:nvSpPr>
        <p:spPr/>
        <p:txBody>
          <a:bodyPr/>
          <a:lstStyle/>
          <a:p>
            <a:r>
              <a:t>1.高精度地图以高精度测绘技术为基础，结合GIS、大数据等技术手段，实现地图信息的精细化和实时化。</a:t>
            </a:r>
          </a:p>
          <a:p>
            <a:r>
              <a:t>2.通过高精度传感器和算法，实现车辆位置、姿态等信息的精确测量，为高精度定位提供基础数据。</a:t>
            </a:r>
          </a:p>
          <a:p>
            <a:r>
              <a:t>3.高精度地图与定位系统相结合，可以提供厘米级精度的定位和导航服务，满足自动驾驶等领域的需求。</a:t>
            </a:r>
          </a:p>
          <a:p/>
        </p:txBody>
      </p:sp>
      <p:sp>
        <p:nvSpPr>
          <p:cNvPr id="5" name="Text Placeholder 4"/>
          <p:cNvSpPr>
            <a:spLocks noGrp="1"/>
          </p:cNvSpPr>
          <p:nvPr>
            <p:ph type="body" idx="3"/>
          </p:nvPr>
        </p:nvSpPr>
        <p:spPr/>
        <p:txBody>
          <a:bodyPr/>
          <a:lstStyle/>
          <a:p>
            <a:r>
              <a:t>高精度地图的制作方法</a:t>
            </a:r>
          </a:p>
        </p:txBody>
      </p:sp>
      <p:sp>
        <p:nvSpPr>
          <p:cNvPr id="6" name="Content Placeholder 5"/>
          <p:cNvSpPr>
            <a:spLocks noGrp="1"/>
          </p:cNvSpPr>
          <p:nvPr>
            <p:ph sz="half" idx="4"/>
          </p:nvPr>
        </p:nvSpPr>
        <p:spPr/>
        <p:txBody>
          <a:bodyPr/>
          <a:lstStyle/>
          <a:p>
            <a:r>
              <a:t>1.数据采集：通过多种传感器和测量设备，采集地图要素和地理信息数据。</a:t>
            </a:r>
          </a:p>
          <a:p>
            <a:r>
              <a:t>2.数据处理：对采集到的数据进行清洗、整合、纠错等处理，确保数据准确性和完整性。</a:t>
            </a:r>
          </a:p>
          <a:p>
            <a:r>
              <a:t>3.地图制作：根据处理后的数据，制作高精度地图，包括道路网络、交通标志、障碍物等信息。</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高精度地图与定位：原理与方法</a:t>
            </a:r>
          </a:p>
        </p:txBody>
      </p:sp>
      <p:sp>
        <p:nvSpPr>
          <p:cNvPr id="3" name="Text Placeholder 2"/>
          <p:cNvSpPr>
            <a:spLocks noGrp="1"/>
          </p:cNvSpPr>
          <p:nvPr>
            <p:ph type="body" idx="1"/>
          </p:nvPr>
        </p:nvSpPr>
        <p:spPr/>
        <p:txBody>
          <a:bodyPr/>
          <a:lstStyle/>
          <a:p>
            <a:r>
              <a:t>高精度定位的原理</a:t>
            </a:r>
          </a:p>
        </p:txBody>
      </p:sp>
      <p:sp>
        <p:nvSpPr>
          <p:cNvPr id="4" name="Content Placeholder 3"/>
          <p:cNvSpPr>
            <a:spLocks noGrp="1"/>
          </p:cNvSpPr>
          <p:nvPr>
            <p:ph sz="half" idx="2"/>
          </p:nvPr>
        </p:nvSpPr>
        <p:spPr/>
        <p:txBody>
          <a:bodyPr/>
          <a:lstStyle/>
          <a:p>
            <a:r>
              <a:t>1.高精度定位通过多种传感器和算法，实现车辆位置、速度、姿态等信息的精确测量。</a:t>
            </a:r>
          </a:p>
          <a:p>
            <a:r>
              <a:t>2.通过与高精度地图的匹配，实现厘米级精度的定位，为自动驾驶提供准确的位置信息。</a:t>
            </a:r>
          </a:p>
          <a:p>
            <a:r>
              <a:t>3.高精度定位技术包括GNSS、激光雷达、惯性导航等多种技术手段。</a:t>
            </a:r>
          </a:p>
          <a:p/>
        </p:txBody>
      </p:sp>
      <p:sp>
        <p:nvSpPr>
          <p:cNvPr id="5" name="Text Placeholder 4"/>
          <p:cNvSpPr>
            <a:spLocks noGrp="1"/>
          </p:cNvSpPr>
          <p:nvPr>
            <p:ph type="body" idx="3"/>
          </p:nvPr>
        </p:nvSpPr>
        <p:spPr/>
        <p:txBody>
          <a:bodyPr/>
          <a:lstStyle/>
          <a:p>
            <a:r>
              <a:t>高精度定位的实现方法</a:t>
            </a:r>
          </a:p>
        </p:txBody>
      </p:sp>
      <p:sp>
        <p:nvSpPr>
          <p:cNvPr id="6" name="Content Placeholder 5"/>
          <p:cNvSpPr>
            <a:spLocks noGrp="1"/>
          </p:cNvSpPr>
          <p:nvPr>
            <p:ph sz="half" idx="4"/>
          </p:nvPr>
        </p:nvSpPr>
        <p:spPr/>
        <p:txBody>
          <a:bodyPr/>
          <a:lstStyle/>
          <a:p>
            <a:r>
              <a:t>1.传感器融合：通过多种传感器的融合，提高定位精度和稳定性。</a:t>
            </a:r>
          </a:p>
          <a:p>
            <a:r>
              <a:t>2.算法优化：通过优化算法，提高定位速度和精度，降低计算成本。</a:t>
            </a:r>
          </a:p>
          <a:p>
            <a:r>
              <a:t>3.数据校准：通过定期校准传感器和设备，确保定位数据的准确性和可靠性。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高精度地图与定位：原理与方法</a:t>
            </a:r>
          </a:p>
        </p:txBody>
      </p:sp>
      <p:sp>
        <p:nvSpPr>
          <p:cNvPr id="3" name="Text Placeholder 2"/>
          <p:cNvSpPr>
            <a:spLocks noGrp="1"/>
          </p:cNvSpPr>
          <p:nvPr>
            <p:ph type="body" idx="1"/>
          </p:nvPr>
        </p:nvSpPr>
        <p:spPr/>
        <p:txBody>
          <a:bodyPr/>
          <a:lstStyle/>
          <a:p>
            <a:r>
              <a:t>高精度地图与定位的应用前景</a:t>
            </a:r>
          </a:p>
        </p:txBody>
      </p:sp>
      <p:sp>
        <p:nvSpPr>
          <p:cNvPr id="4" name="Content Placeholder 3"/>
          <p:cNvSpPr>
            <a:spLocks noGrp="1"/>
          </p:cNvSpPr>
          <p:nvPr>
            <p:ph sz="half" idx="2"/>
          </p:nvPr>
        </p:nvSpPr>
        <p:spPr/>
        <p:txBody>
          <a:bodyPr/>
          <a:lstStyle/>
          <a:p>
            <a:r>
              <a:t>1.自动驾驶：高精度地图与定位是实现自动驾驶的关键技术之一，可以提高自动驾驶的安全性和舒适性。</a:t>
            </a:r>
          </a:p>
          <a:p>
            <a:r>
              <a:t>2.智能交通：高精度地图与定位可以帮助实现智能交通管理和优化，提高道路通行效率和服务水平。</a:t>
            </a:r>
          </a:p>
          <a:p>
            <a:r>
              <a:t>3.智慧城市：高精度地图与定位可以为智慧城市的建设提供基础数据和服务，促进城市的数字化和智能化。</a:t>
            </a:r>
          </a:p>
          <a:p/>
        </p:txBody>
      </p:sp>
      <p:sp>
        <p:nvSpPr>
          <p:cNvPr id="5" name="Text Placeholder 4"/>
          <p:cNvSpPr>
            <a:spLocks noGrp="1"/>
          </p:cNvSpPr>
          <p:nvPr>
            <p:ph type="body" idx="3"/>
          </p:nvPr>
        </p:nvSpPr>
        <p:spPr/>
        <p:txBody>
          <a:bodyPr/>
          <a:lstStyle/>
          <a:p>
            <a:r>
              <a:t>高精度地图与定位的产业发展</a:t>
            </a:r>
          </a:p>
        </p:txBody>
      </p:sp>
      <p:sp>
        <p:nvSpPr>
          <p:cNvPr id="6" name="Content Placeholder 5"/>
          <p:cNvSpPr>
            <a:spLocks noGrp="1"/>
          </p:cNvSpPr>
          <p:nvPr>
            <p:ph sz="half" idx="4"/>
          </p:nvPr>
        </p:nvSpPr>
        <p:spPr/>
        <p:txBody>
          <a:bodyPr/>
          <a:lstStyle/>
          <a:p>
            <a:r>
              <a:t>1.政策支持：政府加大对高精度地图与定位产业的支持力度，推动产业发展。</a:t>
            </a:r>
          </a:p>
          <a:p>
            <a:r>
              <a:t>2.技术创新：企业加强技术创新和研发投入，提高高精度地图与定位技术的核心竞争力。</a:t>
            </a:r>
          </a:p>
          <a:p>
            <a:r>
              <a:t>3.产业链协同：加强产业链上下游企业之间的协同合作，形成完整的产业生态，推动产业发展。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高精度地图的应用领域与案例分析</a:t>
            </a:r>
          </a:p>
        </p:txBody>
      </p:sp>
      <p:sp>
        <p:nvSpPr>
          <p:cNvPr id="3" name="Subtitle 2"/>
          <p:cNvSpPr>
            <a:spLocks noGrp="1"/>
          </p:cNvSpPr>
          <p:nvPr>
            <p:ph type="subTitle" idx="1"/>
          </p:nvPr>
        </p:nvSpPr>
        <p:spPr/>
        <p:txBody>
          <a:bodyPr/>
          <a:lstStyle/>
          <a:p>
            <a:r>
              <a:t>高精度地图与定位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高精度地图的应用领域与案例分析</a:t>
            </a:r>
          </a:p>
        </p:txBody>
      </p:sp>
      <p:sp>
        <p:nvSpPr>
          <p:cNvPr id="3" name="Text Placeholder 2"/>
          <p:cNvSpPr>
            <a:spLocks noGrp="1"/>
          </p:cNvSpPr>
          <p:nvPr>
            <p:ph type="body" idx="1"/>
          </p:nvPr>
        </p:nvSpPr>
        <p:spPr/>
        <p:txBody>
          <a:bodyPr/>
          <a:lstStyle/>
          <a:p>
            <a:r>
              <a:t>自动驾驶</a:t>
            </a:r>
          </a:p>
        </p:txBody>
      </p:sp>
      <p:sp>
        <p:nvSpPr>
          <p:cNvPr id="4" name="Content Placeholder 3"/>
          <p:cNvSpPr>
            <a:spLocks noGrp="1"/>
          </p:cNvSpPr>
          <p:nvPr>
            <p:ph sz="half" idx="2"/>
          </p:nvPr>
        </p:nvSpPr>
        <p:spPr/>
        <p:txBody>
          <a:bodyPr/>
          <a:lstStyle/>
          <a:p>
            <a:r>
              <a:t>1.高精度地图为自动驾驶提供厘米级精确定位，确保行驶安全和准确性。</a:t>
            </a:r>
          </a:p>
          <a:p>
            <a:r>
              <a:t>2.通过与传感器数据融合，提升自动驾驶系统的感知能力，优化决策和控制。</a:t>
            </a:r>
          </a:p>
          <a:p>
            <a:r>
              <a:t>3.在复杂道路和特殊场景下，高精度地图可弥补传感器不足，提高自动驾驶的鲁棒性。</a:t>
            </a:r>
          </a:p>
          <a:p/>
        </p:txBody>
      </p:sp>
      <p:sp>
        <p:nvSpPr>
          <p:cNvPr id="5" name="Text Placeholder 4"/>
          <p:cNvSpPr>
            <a:spLocks noGrp="1"/>
          </p:cNvSpPr>
          <p:nvPr>
            <p:ph type="body" idx="3"/>
          </p:nvPr>
        </p:nvSpPr>
        <p:spPr/>
        <p:txBody>
          <a:bodyPr/>
          <a:lstStyle/>
          <a:p>
            <a:r>
              <a:t>智能交通系统</a:t>
            </a:r>
          </a:p>
        </p:txBody>
      </p:sp>
      <p:sp>
        <p:nvSpPr>
          <p:cNvPr id="6" name="Content Placeholder 5"/>
          <p:cNvSpPr>
            <a:spLocks noGrp="1"/>
          </p:cNvSpPr>
          <p:nvPr>
            <p:ph sz="half" idx="4"/>
          </p:nvPr>
        </p:nvSpPr>
        <p:spPr/>
        <p:txBody>
          <a:bodyPr/>
          <a:lstStyle/>
          <a:p>
            <a:r>
              <a:t>1.高精度地图可提供道路网络、交通信号、摄像头等基础设施信息，提升交通管理效率。</a:t>
            </a:r>
          </a:p>
          <a:p>
            <a:r>
              <a:t>2.通过实时更新道路状况，优化交通流量分配，降低拥堵和提高道路通行能力。</a:t>
            </a:r>
          </a:p>
          <a:p>
            <a:r>
              <a:t>3.结合高精度定位，为车辆提供精确导航，提升整体交通运行效率。</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高精度地图的应用领域与案例分析</a:t>
            </a:r>
          </a:p>
        </p:txBody>
      </p:sp>
      <p:sp>
        <p:nvSpPr>
          <p:cNvPr id="3" name="Text Placeholder 2"/>
          <p:cNvSpPr>
            <a:spLocks noGrp="1"/>
          </p:cNvSpPr>
          <p:nvPr>
            <p:ph type="body" idx="1"/>
          </p:nvPr>
        </p:nvSpPr>
        <p:spPr/>
        <p:txBody>
          <a:bodyPr/>
          <a:lstStyle/>
          <a:p>
            <a:r>
              <a:t>智慧城市</a:t>
            </a:r>
          </a:p>
        </p:txBody>
      </p:sp>
      <p:sp>
        <p:nvSpPr>
          <p:cNvPr id="4" name="Content Placeholder 3"/>
          <p:cNvSpPr>
            <a:spLocks noGrp="1"/>
          </p:cNvSpPr>
          <p:nvPr>
            <p:ph sz="half" idx="2"/>
          </p:nvPr>
        </p:nvSpPr>
        <p:spPr/>
        <p:txBody>
          <a:bodyPr/>
          <a:lstStyle/>
          <a:p>
            <a:r>
              <a:t>1.高精度地图作为城市数字底座，整合各种城市数据，提升城市管理效能。</a:t>
            </a:r>
          </a:p>
          <a:p>
            <a:r>
              <a:t>2.通过高精度定位，实现公共设施、应急资源的精确调配，提高城市应对突发事件的能力。</a:t>
            </a:r>
          </a:p>
          <a:p>
            <a:r>
              <a:t>3.结合物联网、大数据等技术，打造智慧出行、智慧物流等应用场景，提升城市居民生活品质。</a:t>
            </a:r>
          </a:p>
          <a:p/>
        </p:txBody>
      </p:sp>
      <p:sp>
        <p:nvSpPr>
          <p:cNvPr id="5" name="Text Placeholder 4"/>
          <p:cNvSpPr>
            <a:spLocks noGrp="1"/>
          </p:cNvSpPr>
          <p:nvPr>
            <p:ph type="body" idx="3"/>
          </p:nvPr>
        </p:nvSpPr>
        <p:spPr/>
        <p:txBody>
          <a:bodyPr/>
          <a:lstStyle/>
          <a:p>
            <a:r>
              <a:t>地理信息服务</a:t>
            </a:r>
          </a:p>
        </p:txBody>
      </p:sp>
      <p:sp>
        <p:nvSpPr>
          <p:cNvPr id="6" name="Content Placeholder 5"/>
          <p:cNvSpPr>
            <a:spLocks noGrp="1"/>
          </p:cNvSpPr>
          <p:nvPr>
            <p:ph sz="half" idx="4"/>
          </p:nvPr>
        </p:nvSpPr>
        <p:spPr/>
        <p:txBody>
          <a:bodyPr/>
          <a:lstStyle/>
          <a:p>
            <a:r>
              <a:t>1.高精度地图为地理信息服务提供高精度、高鲜度的地图数据，提高服务质量和准确性。</a:t>
            </a:r>
          </a:p>
          <a:p>
            <a:r>
              <a:t>2.结合位置服务，为用户提供个性化、智能化的推荐和导航服务。</a:t>
            </a:r>
          </a:p>
          <a:p>
            <a:r>
              <a:t>3.通过数据分析，挖掘地理信息的商业价值，为城市规划、商业决策提供支持。</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高精度地图的应用领域与案例分析</a:t>
            </a:r>
          </a:p>
        </p:txBody>
      </p:sp>
      <p:sp>
        <p:nvSpPr>
          <p:cNvPr id="3" name="Text Placeholder 2"/>
          <p:cNvSpPr>
            <a:spLocks noGrp="1"/>
          </p:cNvSpPr>
          <p:nvPr>
            <p:ph type="body" idx="1"/>
          </p:nvPr>
        </p:nvSpPr>
        <p:spPr/>
        <p:txBody>
          <a:bodyPr/>
          <a:lstStyle/>
          <a:p>
            <a:r>
              <a:t>无人机应用</a:t>
            </a:r>
          </a:p>
        </p:txBody>
      </p:sp>
      <p:sp>
        <p:nvSpPr>
          <p:cNvPr id="4" name="Content Placeholder 3"/>
          <p:cNvSpPr>
            <a:spLocks noGrp="1"/>
          </p:cNvSpPr>
          <p:nvPr>
            <p:ph sz="half" idx="2"/>
          </p:nvPr>
        </p:nvSpPr>
        <p:spPr/>
        <p:txBody>
          <a:bodyPr/>
          <a:lstStyle/>
          <a:p>
            <a:r>
              <a:t>1.高精度地图为无人机提供精确的导航和定位，确保飞行安全和精度。</a:t>
            </a:r>
          </a:p>
          <a:p>
            <a:r>
              <a:t>2.通过高精度地图，实现无人机的自动巡航、精准投递等功能，拓展无人机应用领域。</a:t>
            </a:r>
          </a:p>
          <a:p>
            <a:r>
              <a:t>3.结合5G、物联网等技术，打造无人机智慧城市空中交通网络，提升城市运行效率和管理能力。</a:t>
            </a:r>
          </a:p>
          <a:p/>
        </p:txBody>
      </p:sp>
      <p:sp>
        <p:nvSpPr>
          <p:cNvPr id="5" name="Text Placeholder 4"/>
          <p:cNvSpPr>
            <a:spLocks noGrp="1"/>
          </p:cNvSpPr>
          <p:nvPr>
            <p:ph type="body" idx="3"/>
          </p:nvPr>
        </p:nvSpPr>
        <p:spPr/>
        <p:txBody>
          <a:bodyPr/>
          <a:lstStyle/>
          <a:p>
            <a:r>
              <a:t>虚拟现实与增强现实</a:t>
            </a:r>
          </a:p>
        </p:txBody>
      </p:sp>
      <p:sp>
        <p:nvSpPr>
          <p:cNvPr id="6" name="Content Placeholder 5"/>
          <p:cNvSpPr>
            <a:spLocks noGrp="1"/>
          </p:cNvSpPr>
          <p:nvPr>
            <p:ph sz="half" idx="4"/>
          </p:nvPr>
        </p:nvSpPr>
        <p:spPr/>
        <p:txBody>
          <a:bodyPr/>
          <a:lstStyle/>
          <a:p>
            <a:r>
              <a:t>1.高精度地图为虚拟现实和增强现实应用提供高度逼真的地理环境和场景信息。</a:t>
            </a:r>
          </a:p>
          <a:p>
            <a:r>
              <a:t>2.结合高精度定位，实现用户在虚拟或增强现实中的精准导航和交互体验。</a:t>
            </a:r>
          </a:p>
          <a:p>
            <a:r>
              <a:t>3.通过高精度地图与AR/VR技术的融合，拓展在教育、旅游、游戏等领域的应用，提升用户体验和沉浸感。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https://d.book118.com/027104062162006036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高精度地图的定义与重要性</vt:lpstr>
      <vt:lpstr> 高精度地图的定义与重要性</vt:lpstr>
      <vt:lpstr> 高精度地图的定义与重要性</vt:lpstr>
      <vt:lpstr> 高精度地图的关键技术：数据采集与处理</vt:lpstr>
      <vt:lpstr> 高精度地图的关键技术：数据采集与处理</vt:lpstr>
      <vt:lpstr> 高精度地图与定位：原理与方法</vt:lpstr>
      <vt:lpstr> 高精度地图与定位：原理与方法</vt:lpstr>
      <vt:lpstr> 高精度地图与定位：原理与方法</vt:lpstr>
      <vt:lpstr> 高精度地图与定位：原理与方法</vt:lpstr>
      <vt:lpstr> 高精度地图的应用领域与案例分析</vt:lpstr>
      <vt:lpstr> 高精度地图的应用领域与案例分析</vt:lpstr>
      <vt:lpstr> 高精度地图的应用领域与案例分析</vt:lpstr>
      <vt:lpstr> 高精度地图的应用领域与案例分析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2024-09-12T00:34:48.910</cp:lastPrinted>
  <dcterms:created xsi:type="dcterms:W3CDTF">2024-09-11T16:34:48Z</dcterms:created>
  <dcterms:modified xsi:type="dcterms:W3CDTF">2024-09-11T16:34:51Z</dcterms:modified>
</cp:coreProperties>
</file>