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1F0AC4-5D22-484B-90AF-49AFAFCA42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15A899-6D9B-4A6C-9C29-9E33206AC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87D5F9-18C9-457E-9695-46F9D2BF5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93EC4F-CE25-41A0-9DEF-0B11D1F67F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66A509-1B3A-48F1-B7B3-6D7BE0E826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B2E624-DBC8-445A-91CE-470E624EE2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450A59-821A-4806-BD39-CBB430830C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EC6057-788C-4F4C-8A34-CC40D790B3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E6D350-CA49-4C6E-BF71-486A4544D9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68ED58-A348-454D-AC83-E2752D5731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33B09-9A7C-45F1-B259-788857DE9D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0406405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结缔组织病相关间质性肺病的家庭支持与病友社区建设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结缔组织病相关间质性肺病概述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家庭支持在结缔组织病相关间质性肺病中的作用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病友社区在结缔组织病相关间质性肺病中的作用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家庭支持与病友社区建设的策略与实践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提高对结缔组织病相关间质性肺病的认识和理解</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通过家庭支持和病友社区的建设，增加患者和家属对该疾病的认识，了解疾病的症状、治疗和管理方法。</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8167" r="181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改善患者的生活质量</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通过提供情感支持、信息交流和互助合作，帮助患者更好地应对疾病带来的身体和心理挑战，提高生活质量。</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促进医疗资源的有效利用</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通过家庭支持和病友社区的建设，患者可以更好地与医疗专业人士合作，有效利用医疗资源，提高治疗效果。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提供情感支持</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家庭成员和病友的理解、关心和支持对患者来说是无价之宝，能够帮助患者减轻焦虑、抑郁等负面情绪，增强信心。</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家庭支持和病友社区为患者提供了一个交流的平台，患者可以分享经验、获取信息、学习新的知识和技能，从而更好地管理自己的健康。</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在家庭支持和病友社区中，患者之间可以互相帮助、共同解决问题，形成积极的互助氛围，提高患者的自我效能感和生活质量。</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家庭支持和病友社区可以促进患者与医疗专业人士之间的沟通和合作，使治疗更加个性化、有效。</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促进信息交流</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推动互助合作</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加强与医疗专业人士的沟通</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家庭支持和病友社区的重要性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结缔组织病相关间质性肺病概述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结缔组织病相关间质性肺病（Connective Tissue Disease-associated Interstitial Lung Diseases, CTD-ILD）是一类由结缔组织病引起的肺部病变，主要涉及肺间质。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根据结缔组织病的类型，CTD-ILD可分为类风湿性关节炎相关ILD、系统性红斑狼疮相关ILD、硬皮病相关ILD等。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疾病定义和分类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发病原因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结缔组织病是一组以炎症和纤维化为特征的疾病，可累及多个器官系统。肺部受累在结缔组织病患者中较为常见，可能与遗传、环境、免疫异常等多种因素有关。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发病机制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CTD-ILD的发病机制尚未完全阐明，但研究表明免疫炎症反应、氧化应激、肺泡上皮细胞损伤和修复异常等在其中发挥重要作用。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发病原因和机制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CTD-ILD患者可出现不同程度的呼吸困难、咳嗽、乏力等症状。肺部高分辨率CT（HRCT）检查可发现肺间质病变，如磨玻璃影、网格影等。肺功能检查常表现为限制性通气功能障碍和弥散功能降低。</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诊断</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CTD-ILD的诊断需结合患者病史、临床表现、影像学检查和肺功能检查等。对于疑似病例，建议尽早进行多学科联合诊断和治疗，以改善患者预后和生活质量。</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临床表现和诊断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家庭支持在结缔组织病相关间质性肺病中的作用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家庭成员应积极倾听患者的感受和想法，理解他们的情绪变化，给予关心和支持。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倾听和理解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鼓励表达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共同参与</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417" r="144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鼓励患者表达内心的恐惧、焦虑和不安，帮助他们减轻心理负担。</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家庭成员可共同参与患者的治疗过程，了解病情和治疗方案，增强患者的信心和安全感。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提供情感支持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生活照顾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家庭成员可协助患者完成日常生活活动，如洗澡、穿衣、进食等，确保患者的基本生活需求得到满足。</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医疗护理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在家庭医生的指导下，家庭成员可学习一些基本的医疗护理技能，如测量血压、按摩等，为患者提供必要的医疗照顾。</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督促服药和定期复查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家庭成员应督促患者按时服药，定期陪同患者前往医院复查，确保治疗方案的顺利执行。</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协助日常生活和医疗护理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https://d.book118.com/027104064051006040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2024-09-12T16:14:34.423</cp:lastPrinted>
  <dcterms:created xsi:type="dcterms:W3CDTF">2024-09-12T08:14:34Z</dcterms:created>
  <dcterms:modified xsi:type="dcterms:W3CDTF">2024-09-12T08:14:36Z</dcterms:modified>
</cp:coreProperties>
</file>