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C386F-986F-40B6-B886-4C22F0C1A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F8EBD-9582-4E33-945D-CD69603E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B5EA2-557E-4C17-B1AD-1BE3D8379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6708D-3D08-4921-BD3E-DDAEFCD8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3F486-FEE5-445F-BD7B-785E0E17C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AA9C0-B050-43A2-B65E-361A277C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72332-D7C9-448B-B507-D70E4A4B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93E5D-AC8C-4099-ABDC-4D54E9E0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B528B-5C99-4AEE-A33D-CBA8475B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BAA2F-8945-44B7-B884-A7EC021D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B23DB-9810-4DA5-A8DC-DAC3C9523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5006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种植牙护理比赛课件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种植牙护理比赛要点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种植牙是一种通过手术将人工材料制成的牙根植入颌骨内，并在其上制作义齿的方法。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种植牙的发展历史可以追溯到20世纪50年代，经过几十年的研究和技术改进，种植牙已经成为一种成熟且可靠的牙齿修复方法。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种植牙的定义与历史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9833" r="39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种植牙具有许多优点，包括能够恢复牙齿的外观和功能，提供稳定的支撑，减少对邻近牙齿的损伤，以及提高患者的自信心和生活质量。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种植牙适用于各种原因导致的牙齿缺失，如龋齿、牙周病、外伤等。通常适用于成年人，但对于一些特殊情况，如骨骼发育不全或患有某些疾病的患者，可能不适合接受种植牙手术。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种植牙的优点与适用人群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根据种植体的材料、设计和植入位置等因素，种植牙可以分为多种类型，如骨内种植体、牙龈种植体和即刻负重种植体等。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种植体的材料通常为钛合金或纯钛，因为它们具有良好的生物相容性和耐腐蚀性。此外，选择合适的种植体材料还需要考虑患者的口腔健康状况、骨骼质量和手术目的等因素。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种植牙的分类与材料选择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种植牙手术过程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全面检查患者的口腔健康状况，包括牙齿状况、牙周情况、牙槽骨状况等。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制定手术计划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评估患者的全身健康状况，如心脑血管疾病、糖尿病等，以确定手术风险。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根据患者的具体情况，制定个性化的手术计划，包括种植牙的位置、数量、型号等。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手术过程详解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根据手术计划，对患者进行局部麻醉或全身麻醉。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在预定位置切开牙龈，露出牙槽骨。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将种植体按照预定的位置和深度植入牙槽骨中。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用生理盐水冲洗创口，缝合牙龈，压迫止血。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切开牙龈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植入种植体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缝合创口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术后恢复与注意事项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183" r="211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033" r="1003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定期回诊复查，保持口腔卫生，避免剧烈运动和重体力劳动。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根据患者的疼痛情况，给予适当的止痛药和消炎药。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术后需保持良好的饮食习惯，补充蛋白质、维生素等营养物质。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术后定期进行复查，检查种植牙的使用情况，及时处理可能出现的问题。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种植牙护理知识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https://d.book118.com/027105006152006031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2024-09-04T08:14:12.601</cp:lastPrinted>
  <dcterms:created xsi:type="dcterms:W3CDTF">2024-09-04T00:14:12Z</dcterms:created>
  <dcterms:modified xsi:type="dcterms:W3CDTF">2024-09-04T00:14:14Z</dcterms:modified>
</cp:coreProperties>
</file>