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ED91D-5E71-48DD-A0B4-6A1DE2D80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202A9-7235-4F5B-A623-CB0991003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08C4D-5C84-44C5-97D2-3BD6F42E9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1045C-ABA2-4677-9089-E5EB6DCEA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650681-B266-4F65-9A43-7C9B04CA4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69B249-0C44-4027-813E-F6FB0BEE8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7BD34B-163C-4103-B83A-4885E52F5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6A24C-96E7-4188-A4BA-DBE686216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12444-55C4-4D3F-B011-808574442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DB410-62C6-4D14-832F-EC73F53A4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92B1A-6E18-4516-B92F-0073BF6CC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0514201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海上风电企业供需现状与发展战略规划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2023-12-02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海上风电企业供需现状分析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海上风电产业链及上下游关系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海上风电企业发展面临的挑战与机遇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海上风电企业发展战略规划建议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海上风电企业供需现状分析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全球海上风电装机容量持续增长，2021年达到创纪录的58吉瓦（GW），同比增长约10%。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欧洲、中国和美国是全球最大的海上风电市场，其中欧洲的装机容量遥遥领先。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然而，受到供应链问题和零部件短缺的影响，全球海上风电的供应能力有所下降。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5215" r="25215"/>
          <a:stretch>
            <a:fillRect/>
          </a:stretch>
        </p:blipFill>
        <p:spPr>
          <a:xfrm>
            <a:off x="454963" y="1481576"/>
            <a:ext cx="4240297" cy="4612191"/>
          </a:xfrm>
          <a:prstGeom prst="round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全球海上风电市场供需情况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83" r="24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中国政府对可再生能源发展的支持力度不断加大，海上风电成为重点发展领域之一。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中国海上风电装机容量逐年攀升，2021年新增装机容量超过1.9吉瓦（GW），累计装机容量达到26.8吉瓦（GW）。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中国沿海地区建立了多个海上风电基地，但整体上仍然存在供需失衡的问题。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中国海上风电市场供需情况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丹麦的维斯塔斯（Vestas）是全球最大的风力发电机组制造商之一，其产品覆盖全球多个市场。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中国的大型风电企业如金风科技、远景能源等已成为全球主要的风电设备供应商，产品出口到多个国家和地区。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海上风电领域的企业通常具备较高的技术实力和研发能力，同时需要具备丰富的项目经验和供应链管理能力。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主要风电企业的供需现状及特点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海上风电产业链及上下游关系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包括风力发电机组、叶片、轴承、齿轮箱等关键零部件的生产和总装。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风电设备制造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风电场建设与运营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风力发电并网与输配电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海上风电产业链特点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涉及海上风电场的规划、设计、建设、运营和维护。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包括风力发电的并网运行、电能计量、输电线路建设与维护等。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产业链较长，涉及多个环节和多种技术领域，同时海上风电场建设与运营具有较高的成本和技术门槛。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海上风电产业链构成及特点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94" r="24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风电设备制造市场现状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国内风电设备制造企业数量众多，但市场份额主要由几家大型企业占据，中小企业面临较大的竞争压力。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风电设备制造市场趋势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随着技术进步和成本下降，风电设备制造市场竞争将更加激烈，同时智能化、远程监控等技术的应用将成为行业发展趋势。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风电场运营维护市场现状及趋势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海上风电场运营维护成本较高，目前国内海上风电场运营维护市场尚未成熟，但随着海上风电场建设规模的扩大，运营维护市场将逐渐成长。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风电设备制造与运营维护市场现状及趋势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风力发电并网市场现状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目前国内风力发电并网运行已经比较成熟，但并网标准和管理规范仍需进一步完善。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8833" b="18833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风力发电输配电市场现状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随着新能源发电的快速发展，输配电网络建设需求增加，但输配电网络建设面临着投资大、建设周期长等问题。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风力发电并网与输配电市场趋势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未来随着新能源发电的快速发展，输配电网络建设将进一步加强，同时智能化、高效化的输配电技术将得到更广泛应用。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风力发电并网与输配电市场现状及趋势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海上风电企业发展面临的挑战与机遇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海上风电开发技术复杂，涉及海洋工程、风力发电、海底电缆等多个领域，技术研发和应用面临较大挑战。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技术难题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海上风电项目需要大量资金投入，包括风电机组、海底电缆、海上平台等基础设施建设，企业资金压力较大。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投资巨大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海上风电开发与国家能源政策、海洋环境保护政策等相关，政策变化可能给企业带来不确定性和风险。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政策风险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海上风电领域国际竞争激烈，国外企业占据一定技术和市场优势，国内企业面临国际竞争压力。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国际竞争压力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海上风电企业发展面临的挑战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https://d.book118.com/027105142012006054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2024-09-28T05:28:28.165</cp:lastPrinted>
  <dcterms:created xsi:type="dcterms:W3CDTF">2024-09-27T21:28:28Z</dcterms:created>
  <dcterms:modified xsi:type="dcterms:W3CDTF">2024-09-27T21:28:29Z</dcterms:modified>
</cp:coreProperties>
</file>