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391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EEB7A-8E0E-4E1A-91F6-87750EC13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5C442-814A-4893-941A-901F345EC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FE7D1-8476-4B44-89A7-CB5BEB053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8FA7DA-3285-4920-A7E1-956923464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3F9EF5-5718-4FD8-A097-7F55481BB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BAF0AD-32F7-401A-9DA1-FF43E4FE5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ED84CC-0A53-4CED-AA25-23A1F1927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5E342-9C1C-4F9D-AB96-C6A13C0B5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BDA28-F4F8-44D4-8125-7836010A4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C696F-AD0A-4EC6-935A-65B7315EC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770B6-E79E-4B9F-BAE4-8581625E6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3904" r:id="rId2"/>
    <p:sldLayoutId id="2147513905" r:id="rId3"/>
    <p:sldLayoutId id="2147513906" r:id="rId4"/>
    <p:sldLayoutId id="2147513907" r:id="rId5"/>
    <p:sldLayoutId id="2147513908" r:id="rId6"/>
    <p:sldLayoutId id="2147513909" r:id="rId7"/>
    <p:sldLayoutId id="2147513910" r:id="rId8"/>
    <p:sldLayoutId id="2147513911" r:id="rId9"/>
    <p:sldLayoutId id="2147513912" r:id="rId10"/>
    <p:sldLayoutId id="214751391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6.xml" /><Relationship Id="rId3" Type="http://schemas.openxmlformats.org/officeDocument/2006/relationships/tags" Target="../tags/tag23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111331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小学生体育教育的创新与实践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小学生体育教育现状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体育教育创新理念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体育教育资源与环境建设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体育教育改革与发展趋势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体育教育实践案例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体育教育创新方法与策略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小学生体育教育现状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当前存在的问题</a:t>
            </a:r>
            <a:endParaRPr lang="zh-CN" altLang="en-US"/>
          </a:p>
        </p:txBody>
      </p:sp>
      <p:sp>
        <p:nvSpPr>
          <p:cNvPr id="104901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学生对体育的兴趣不高，参与度低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2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体育教师数量不足，师资力量薄弱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体育课程设置不够合理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缺乏足够的体育设施和场地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传统教育模式的局限性</a:t>
            </a:r>
            <a:endParaRPr lang="zh-CN" altLang="en-US"/>
          </a:p>
        </p:txBody>
      </p:sp>
      <p:sp>
        <p:nvSpPr>
          <p:cNvPr id="104908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缺乏个性化教学：传统教育模式难以满足小学生的个性化需求，无法充分挖掘每个学生的潜力。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缺乏实践机会：传统教育模式往往注重理论知识的传授，而忽略了实践操作能力的培养，不利于小学生的全面发展。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缺乏创新性：传统教育模式往往过于注重知识的传承，而忽略了创新思维的培养，不利于小学生的创新精神的发展。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缺乏科学性：传统教育模式往往缺乏科学的教育理念和方法，难以保证教育质量，不利于小学生的健康成长。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体育教育改革的需求</a:t>
            </a:r>
            <a:endParaRPr lang="zh-CN" altLang="en-US"/>
          </a:p>
        </p:txBody>
      </p:sp>
      <p:sp>
        <p:nvSpPr>
          <p:cNvPr id="10491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当前小学生体育教育存在的问题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改革的需求和必要性分析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改革的具体措施和实施方案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体育教育改革的目标和意义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24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体育教育创新理念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创新的重要性</a:t>
            </a:r>
            <a:endParaRPr lang="zh-CN" altLang="en-US"/>
          </a:p>
        </p:txBody>
      </p:sp>
      <p:sp>
        <p:nvSpPr>
          <p:cNvPr id="104929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创新是推动体育教育发展的关键动力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创新理念有助于提高小学生参与体育活动的积极性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创新理念有助于培养小学生的创造力和团队合作精神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创新理念有助于解决传统体育教育的不足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创新理念在体育教育中的应用</a:t>
            </a:r>
            <a:endParaRPr lang="zh-CN" altLang="en-US"/>
          </a:p>
        </p:txBody>
      </p:sp>
      <p:sp>
        <p:nvSpPr>
          <p:cNvPr id="104938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实践案例：分享成功的教学案例，如“快乐体育”、“阳光体育”等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效果评估：通过学生的参与度、满意度等指标来评估创新理念的应用效果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创新理念：注重培养学生的兴趣和创造力，鼓励自主探索和尝试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应用方式：采用多样化的教学方法和手段，如游戏化教学、情境模拟等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创新理念的培养与实践</a:t>
            </a:r>
            <a:endParaRPr lang="zh-CN" altLang="en-US"/>
          </a:p>
        </p:txBody>
      </p:sp>
      <p:sp>
        <p:nvSpPr>
          <p:cNvPr id="10494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5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创新理念的定义和重要性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培养创新理念的方法和途径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6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创新理念在体育教育中的实践和应用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6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创新理念对小学生全面发展的影响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52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体育教育实践案例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7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成功案例介绍</a:t>
            </a:r>
            <a:endParaRPr lang="zh-CN" altLang="en-US"/>
          </a:p>
        </p:txBody>
      </p:sp>
      <p:sp>
        <p:nvSpPr>
          <p:cNvPr id="104957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案例名称：阳光体育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案例简介：阳光体育是一个针对小学生体育教育的创新项目，通过引入游戏化元素和科技手段，提高小学生参与体育活动的积极性和兴趣。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实施效果：阳光体育项目在实施后取得了显著的效果，小学生的身体素质和运动能力得到了明显提升。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案例启示：阳光体育的成功案例为小学生体育教育提供了新的思路和方法，有助于推动小学体育教育的创新发展。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4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案例分析：成功因素与经验总结</a:t>
            </a:r>
            <a:endParaRPr lang="zh-CN" altLang="en-US"/>
          </a:p>
        </p:txBody>
      </p:sp>
      <p:sp>
        <p:nvSpPr>
          <p:cNvPr id="1049648" name="矩形 31"/>
          <p:cNvSpPr/>
          <p:nvPr>
            <p:custDataLst>
              <p:tags r:id="rId2"/>
            </p:custDataLst>
          </p:nvPr>
        </p:nvSpPr>
        <p:spPr>
          <a:xfrm>
            <a:off x="608400" y="2032401"/>
            <a:ext cx="10970811" cy="1691783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成功因素：创新的教育理念和方法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矩形 4"/>
          <p:cNvSpPr/>
          <p:nvPr>
            <p:custDataLst>
              <p:tags r:id="rId3"/>
            </p:custDataLst>
          </p:nvPr>
        </p:nvSpPr>
        <p:spPr>
          <a:xfrm>
            <a:off x="608400" y="4015816"/>
            <a:ext cx="10970811" cy="1691783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经验总结：持续改进和优化教育实践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https://d.book118.com/027111133120006033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小学生体育教育的创新与实践</vt:lpstr>
      <vt:lpstr>目录</vt:lpstr>
      <vt:lpstr>小学生体育教育现状</vt:lpstr>
      <vt:lpstr>当前存在的问题</vt:lpstr>
      <vt:lpstr>传统教育模式的局限性</vt:lpstr>
      <vt:lpstr>体育教育改革的需求</vt:lpstr>
      <vt:lpstr>体育教育创新理念</vt:lpstr>
      <vt:lpstr>创新的重要性</vt:lpstr>
      <vt:lpstr>创新理念在体育教育中的应用</vt:lpstr>
      <vt:lpstr>创新理念的培养与实践</vt:lpstr>
      <vt:lpstr>体育教育实践案例</vt:lpstr>
      <vt:lpstr>成功案例介绍</vt:lpstr>
      <vt:lpstr>案例分析：成功因素与经验总结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2024-09-07T03:11:10.885</cp:lastPrinted>
  <dcterms:created xsi:type="dcterms:W3CDTF">2024-09-06T19:11:10Z</dcterms:created>
  <dcterms:modified xsi:type="dcterms:W3CDTF">2024-09-06T19:11:12Z</dcterms:modified>
</cp:coreProperties>
</file>