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BF8A8-FBF8-46FA-99F0-980F6F39D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2B99B-D78D-4283-8439-43456F815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47331-5B2B-440C-9A99-0B2D58E27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B2072-3934-4061-83A8-885DD79EF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A235D6-060D-49F1-8CD9-3BE5752C9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D9A5B9-13C9-4F70-99B2-CC7AB0FF4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33FF70-8A9D-4E3A-914D-C2B26D8A3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0C28D-0B45-4F05-8769-770A70CDC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D911F-B544-4266-A174-DB90BB9E0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808C1-110C-4FE1-B86C-147A2CB4F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29678-218B-458F-AA42-86106B449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111630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降低成本提高效益我对企业财务管理的理念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财务管理中的成本控制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提高效益的策略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财务管理理念的转变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实施财务管理的建议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37" r="302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财务管理涉及企业的资金流动、投资决策、成本控制等多个方面，对企业经营至关重要。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本文将探讨如何通过有效的财务管理降低企业成本并提高效益。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83" r="1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通过合理的财务管理，优化资源配置，提高企业的盈利能力。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实现企业价值最大化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通过有效的风险管理，降低企业在经营过程中可能面临的财务风险。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降低经营风险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企业财务管理的目标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通过集中采购、比价采购等手段，降低采购成本，提高采购效益。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优化采购流程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控制费用支出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67" r="12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通过改进生产工艺、优化生产线布局、提高生产效率等方式，降低生产成本。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对企业的各项费用支出进行严格控制，避免浪费和不必要的支出。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提高经济效益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通过降低成本，企业可以在市场上提供更具竞争力的产品，提高产品的性价比。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691" r="869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426" r="114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提高产品性价比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降低成本可以使得企业有更多的资源用于市场营销和品牌推广，从而扩大市场份额。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通过降低成本，企业可以展现出良好的经营能力和社会责任感，提升企业形象。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671" b="126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增强企业抗风险能力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提高企业韧性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降低成本可以使企业在面对市场变化、政策调整等风险时更加灵活应对，提高企业的韧性。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储备现金流量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降低成本可以增加企业的现金流量储备，使得企业在面对资金压力时更加从容应对。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增强企业战略调整能力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降低成本可以使企业在实施战略调整时有更多的资源和空间，提高企业的战略调整能力。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财务管理中的成本控制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制定详细的采购计划，确保采购的物品数量、质量和价格符合企业需求，避免浪费和不必要的支出。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定期进行市场调研，了解供应商的报价和产品质量，以便选择性价比最高的供应商。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通过集中采购的方式，增加采购量，以获得更好的价格折扣和谈判优势。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合理安排原材料的采购、存储和使用，避免浪费和损失，降低原材料成本。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通过改进生产流程，提高生产效率，降低生产成本。例如，采用自动化生产线、减少生产环节等。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能源节约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通过采用节能技术和设备，降低能源消耗，减少生产成本。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https://d.book118.com/027111163016006031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2024-09-03T02:26:47.395</cp:lastPrinted>
  <dcterms:created xsi:type="dcterms:W3CDTF">2024-09-02T18:26:47Z</dcterms:created>
  <dcterms:modified xsi:type="dcterms:W3CDTF">2024-09-02T18:26:49Z</dcterms:modified>
</cp:coreProperties>
</file>