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1FF1A-8211-4AA7-88A4-D1B3A2D48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63F94-D10E-4FF4-870C-3CF14B57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CE9C8-7D22-42C2-8744-1D24B5ED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A0705-5D00-40A1-8E4D-09B08469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524EA-A244-4274-8B17-9E9375EA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CA2B4-174C-4869-9628-2A5589281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73497-ED96-49D9-8E13-6DB98A70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D345D-F195-4272-95BA-2C5294D2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1F8E4-AF51-4933-B3F4-244C3554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FDB4A-9BF1-4557-873F-0FA3DB932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8A87A-8E0D-4E32-8FD6-5324E1446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2003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回归分析法在数据分析中的应用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回归分析法在金融领域的应用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回归分析法在医学领域的应用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回归分析法的发展趋势与挑战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6" r="11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回归分析法是一种统计学方法，用于研究因变量与自变量之间的关系。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其基本原理是通过建立数学模型，描述因变量与自变量之间的依赖关系，并利用样本数据对模型参数进行估计，从而实现对因变量的预测或解释。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通过回归分析，可以预测因变量的未来趋势或结果。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揭示自变量对因变量的影响程度和方向，解释现象背后的原因。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通过调整自变量的取值，实现对因变量的控制或优化。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回归分析法的作用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多元回归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回归分析法的分类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自变量和因变量之间的关系是线性的，模型形式为Y=a+bX。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自变量和因变量之间的关系是非线性的，需要采用非线性模型进行拟合。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一种筛选自变量的方法，通过逐步引入或剔除自变量，得到最优的回归模型。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涉及多个自变量的回归分析，可以同时研究多个自变量对因变量的影响。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建立一元线性回归模型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模型的检验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22" r="22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通过收集样本数据，确定自变量和因变量，建立一元线性回归方程。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利用最小二乘法等方法，对回归方程中的参数进行估计。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通过计算判定系数、F检验、t检验等指标，对回归模型进行检验，判断模型的拟合优度和显著性。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建立多元线性回归模型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模型的检验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多重共线性问题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利用最小二乘法等方法，对回归方程中的参数进行估计。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确定多个自变量和一个因变量，建立多元线性回归方程。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当自变量之间存在高度相关时，会导致多重共线性问题，影响参数估计的准确性。可以采用逐步回归、岭回归等方法进行处理。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通过计算判定系数、F检验、t检验等指标，对回归模型进行检验，判断模型的拟合优度和显著性。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模型的优化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线性回归模型的检验与优化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如果模型拟合效果不佳，可以通过增加自变量、删除不显著的自变量、采用非线性变换等方法对模型进行优化。同时，也需要注意避免过拟合现象的出现。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除了上述的判定系数、F检验、t检验等指标外，还可以采用残差分析、异常值检测等方法对模型进行进一步检验。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指数模型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多项式模型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非线性回归模型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描述因变量与自变量之间的指数关系，如人口增长、放射性衰变等。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描述因变量与自变量之间的对数关系，如经济学中的需求与价格关系。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描述因变量与自变量之间的幂函数关系，如物理学中的冷却定律。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描述因变量与自变量之间的多项式关系，如化学中的反应速率与浓度关系。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2" r="200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最小二乘法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通过最小化残差平方和来估计模型参数，适用于线性及部分非线性模型。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最大似然法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通过最大化似然函数来估计模型参数，适用于具有概率分布的模型。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迭代加权最小二乘法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通过迭代计算权重，使得残差平方和最小的参数估计方法。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非线性回归模型的参数估计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预测区间估计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非线性回归模型的检验与优化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采用统计检验方法如F检验、t检验等对模型进行显著性检验，判断模型是否有效。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通过调整模型参数、增加变量、改变函数形式等方式对模型进行优化，提高模型的拟合度和预测精度。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对模型的残差进行图形化展示和统计分析，检查模型是否满足假设条件，如残差的正态性、独立性等。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根据模型的置信水平和自变量的取值范围，给出因变量的预测区间估计。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回归分析法在数据分析中的应用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https://d.book118.com/027112003060006041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2024-09-14T03:55:18.511</cp:lastPrinted>
  <dcterms:created xsi:type="dcterms:W3CDTF">2024-09-13T19:55:18Z</dcterms:created>
  <dcterms:modified xsi:type="dcterms:W3CDTF">2024-09-13T19:55:20Z</dcterms:modified>
</cp:coreProperties>
</file>