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E81CC8-7A24-4763-A73E-9E9DF97C3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A317C-CFB0-4136-850C-5B61B0D94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F00803-CF29-47AC-BC4C-6F0FDEEE23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1D00BB-1F9F-414E-8CEE-84159F72CC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A1A71C-C999-4B9E-80B4-C695CFC9F0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46FE02-BFE9-4489-AF4D-F62EE75BC7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67A61C-E737-416C-9BBC-191BBAE1FF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763FD9-0C3F-41F5-A1EB-9709657E2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93018B-4C51-4C4D-96A8-CD3011B432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ECCE63-A6F8-4248-AD3B-EF39D45E9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A7920E-6D31-43C4-88B1-A8508C2C3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12005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互联网医疗课件电子病历技术与实践</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2024-01-17</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电子病历技术概述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电子病历实践应用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电子病历数据安全与隐私保护</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电子病历系统互联互通与信息共享</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电子病历技术创新与发展趋势</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电子病历技术概述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电子病历（Electronic Medical Record，EMR）是指医疗机构使用信息技术对医疗服务过程中产生的医疗信息进行采集、存储、管理、传输和重现的数字化记录。</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电子病历经历了从纸质病历电子化、结构化电子病历、基于临床数据中心的区域电子病历共享等阶段，不断向智能化、标准化和互联互通的方向发展。</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电子病历定义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发展历程</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电子病历系统架构与功能</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系统架构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电子病历系统通常采用客户端/服务器（C/S）或浏览器/服务器（B/S）架构，包括数据采集、存储管理、数据处理和应用服务等模块。</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主要功能</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电子病历系统具有病历创建、编辑、存储、检索、打印、导出等基本功能，同时支持医嘱管理、检查检验报告管理、影像资料管理等扩展功能。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电子病历技术标准包括数据交换标准、数据共享标准、信息安全标准等，如HL7、DICOM等国际标准以及国内相关行业标准。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技术标准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电子病历的规范要求包括病历书写规范、数据元规范、术语规范等，确保电子病历信息的准确性、一致性和可理解性。同时，还需要遵守医疗隐私保护和数据安全相关法律法规。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规范要求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电子病历技术标准与规范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电子病历实践应用</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3662" r="3662"/>
          <a:stretch>
            <a:fillRect/>
          </a:stretch>
        </p:blipFill>
        <p:spPr>
          <a:xfrm>
            <a:off x="6907441" y="1792193"/>
            <a:ext cx="4502197"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挂号与分诊</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通过电子病历系统，患者可在线挂号并选择合适的医生，系统根据患者病情和医生专业进行智能分诊。</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问诊与记录</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医生在门诊过程中，使用电子病历系统记录患者主诉、现病史、既往史等信息，提高问诊效率。</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处方与医嘱</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医生可直接在电子病历系统中开具处方和医嘱，患者可在线查看和取药，实现无纸化办公。</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门诊电子病历应用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入院登记</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病程记录</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医生在住院期间，使用电子病历系统详细记录患者的病情变化、治疗方案调整等信息。</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护理记录</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护士通过电子病历系统记录患者的护理情况，如生命体征监测、护理措施执行等。</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患者入院时，通过电子病历系统完成登记手续，包括个人信息、入院原因、初步诊断等。</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出院小结</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患者出院时，医生在电子病历系统中完成出院小结，包括治疗效果评估、出院医嘱等。</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住院电子病历应用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患者信息共享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通过远程医疗平台，患者电子病历信息可实现跨地区、跨医院共享，为远程会诊提供便利。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在线问诊与咨询</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医生可通过远程医疗平台查看患者电子病历，进行在线问诊和咨询，为患者提供及时有效的诊疗建议。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远程会诊与协作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不同地区的医生可通过远程医疗平台共同查看和讨论患者电子病历，实现远程会诊和协作治疗。</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远程医疗与电子病历整合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电子病历数据安全与隐私保护</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数据加密技术</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采用国际标准的加密算法，对电子病历数据进行加密存储和传输，确保数据在传输和存储过程中的安全性。</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安全传输协议</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使用SSL/TLS等安全传输协议，确保电子病历数据在传输过程中的完整性和保密性。</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访问控制和身份认证</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建立完善的访问控制机制和身份认证体系，对电子病历数据的访问和使用进行严格的权限控制和管理。</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数据加密与传输安全策略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患者知情同意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在收集和使用患者电子病历数据前，必须征得患者的知情同意，并明确告知患者数据的使用范围和目的。</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数据脱敏处理</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对于涉及患者隐私的敏感信息，应进行脱敏处理，以保护患者隐私不受侵犯。</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遵守相关法律法规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严格遵守国家关于患者隐私保护的相关法律法规，确保电子病历数据的合法性和合规性。</a:t>
            </a:r>
          </a:p>
        </p:txBody>
      </p:sp>
      <p:pic>
        <p:nvPicPr>
          <p:cNvPr id="10" name="Picture 10"/>
          <p:cNvPicPr>
            <a:picLocks noChangeAspect="1"/>
          </p:cNvPicPr>
          <p:nvPr/>
        </p:nvPicPr>
        <p:blipFill>
          <a:blip r:embed="rId2"/>
          <a:srcRect l="25000" r="2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患者隐私保护法规遵循</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https://d.book118.com/027112005110006035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2024-09-10T01:37:08.804</cp:lastPrinted>
  <dcterms:created xsi:type="dcterms:W3CDTF">2024-09-09T17:37:08Z</dcterms:created>
  <dcterms:modified xsi:type="dcterms:W3CDTF">2024-09-09T17:37:11Z</dcterms:modified>
</cp:coreProperties>
</file>