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2F0AC75-FD49-4753-9E32-4A61B134F4E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40868-5FB3-4E4E-9C7F-9112F52D5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E0BF2-BFD4-4E93-8C5F-27F83BD13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DBEE0-7C75-4AF5-B1C7-0C4AF7749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1E94C-0CBD-488D-BEFA-7FEE0F3D3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26F194-2440-4897-BDFA-FD8ACABCC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7624B9-7621-430A-B4D2-69DCF5C11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C022F-9959-4D31-BF39-B2C8AB672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ACFAD-1C5F-4756-A16C-9C468FD14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9F040-2F2D-4312-B58C-A08734CD2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49067-490F-40F6-9078-1D94E8946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C90B9-8AF6-430C-883B-18644F2E1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5219CD0-9DA6-416C-863F-C611CE94C6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C4515CB-F843-49EA-A7E4-7E2054F312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204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教育培训新使命人工智能在教学中的作用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教育培训新使命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个性化教学的发展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技术与教育融合的挑战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教育培训新路径探索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人工智能助力教学效果提升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教育培训新使命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社会发展的基石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应对变革需求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革新教学方式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传统教育模式的挑战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缺乏个性化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局限性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迎接新时代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改变迫切性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跟上时代步伐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辅助教师工作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提供资源支持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节省教师时间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增加学生参与度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促进学习效果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评估学习进度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个性化反馈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人工智能在教学中的角色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根据学生能力调整课程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提供定制化学习体验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教育培训新模式的优势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节约时间成本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学习效率提高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满足学生需求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个性化定制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激发学习兴趣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参与度增加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扩展内容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随着社会发展变化，教育培训领域也在不断探索创新。人工智能作为新兴技术，对教学模式和学习方式带来了深刻影响。个性化教学、智能辅助、数据分析等功能的应用，使得教育培训更加智能化和高效化，为学生和教师提供了全新的学习体验和工作方式。未来，人工智能在教育培训中的作用将愈发重要，需要持续关注和探索创新方向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个性化教学的发展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个性化教学概述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个性化教学是根据学生的不同特点和需求，采取个性化的教学方式和方法，让每位学生都能得到适合自己的学习经历。人工智能通过分析学生的学习数据和行为，可以为教师提供更多个性化的教学建议和优化方案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学生需求分析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人工智能技术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分析学习数据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制定个性化学习计划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学习过程优化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优化学习过程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学习过程作用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辅助教师实现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提供教学建议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数据分析支持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教师角色转变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个性化教学要求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深入了解学生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灵活调整教学方式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教师角色转变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个性化教学的出现让传统教师角色发生了转变，教师需要更加关注学生个体差异，深入了解学生的需求和学习方式，灵活调整教学方式和内容。人工智能技术的应用可以辅助教师更好地实现个性化教学目标。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第三章 技术与教育融合的挑战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教育者需要面对的挑战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适应新技术的快速更新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提升教育质量的压力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技术看似不可逾越的坎儿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人工智能技术如何改变教育模式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自适应学习系统的普及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个性化教学方案的实施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教育领域的不断进化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创新教学方式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技术发展对教育培训行业的影响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数字化教学资源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教育培训行业的未来走向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技术冲击下的培训机构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提升教师技能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培训机构应如何应对技术冲击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个性化学习路径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人工智能技术对培训模式的影响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未来教育新模式的探索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AI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辅助教学工具的应用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教育培训行业如何适应技术发展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虚拟实验室的运用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未来可能出现的新教学模式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https://d.book118.com/027112041012006055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教育培训新使命人工智能在教学中的作用</vt:lpstr>
      <vt:lpstr>目录</vt:lpstr>
      <vt:lpstr>第1章 教育培训新使命</vt:lpstr>
      <vt:lpstr>介绍</vt:lpstr>
      <vt:lpstr>传统教育模式的挑战</vt:lpstr>
      <vt:lpstr>人工智能在教学中的角色</vt:lpstr>
      <vt:lpstr>教育培训新模式的优势</vt:lpstr>
      <vt:lpstr>扩展内容</vt:lpstr>
      <vt:lpstr>第2章 个性化教学的发展</vt:lpstr>
      <vt:lpstr> </vt:lpstr>
      <vt:lpstr>学生需求分析</vt:lpstr>
      <vt:lpstr>学习过程优化</vt:lpstr>
      <vt:lpstr>教师角色转变</vt:lpstr>
      <vt:lpstr>教师角色转变</vt:lpstr>
      <vt:lpstr>第三章 技术与教育融合的挑战</vt:lpstr>
      <vt:lpstr>技术看似不可逾越的坎儿</vt:lpstr>
      <vt:lpstr>教育领域的不断进化</vt:lpstr>
      <vt:lpstr>技术冲击下的培训机构</vt:lpstr>
      <vt:lpstr>未来教育新模式的探索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2024-09-29T15:20:16.757</cp:lastPrinted>
  <dcterms:created xsi:type="dcterms:W3CDTF">2024-09-29T07:20:16Z</dcterms:created>
  <dcterms:modified xsi:type="dcterms:W3CDTF">2024-09-29T07:20:18Z</dcterms:modified>
</cp:coreProperties>
</file>