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9273D-F77E-42E6-8F10-3D702733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BB1E5-6C69-4BB3-A00D-89467A37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371E3-1D43-493E-A0C0-7C435E59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AFC15-1624-4CB3-AAD6-058E7031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E249B-7B82-4CFB-8C6B-3FC93551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F7AB7-D89A-4834-ABA0-DAF8D290F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FADB9-FE6B-4280-B2CE-11F6B0D9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AED67-4DCE-4BE3-BA06-2806A659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98349-F182-48A5-8D0F-6BEF8B60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38E3E-447B-4FAD-91E7-29E4A4780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5CFFA-CED1-4639-8A1D-20446624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2142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479" y="1336853"/>
            <a:ext cx="613215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读书分享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书籍选择的方法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书籍推荐与分享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读书计划与行动建议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书籍选择的方法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个人兴趣与专业需求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了解自己的兴趣爱好和阅读偏好，选择与个人喜好相符合的书籍。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根据个人专业知识需求，选择相关领域的经典著作或专业教材。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考虑书籍的可读性和难度，以确保能够理解和消化书中的内容。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书籍评价与推荐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参考专业书评和推荐意见，了解书籍的质量和价值。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观看读书博主或专业人士的推荐视频，了解书籍的特色和亮点。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加入读书社群或论坛，与其他读者交流心得和推荐意见。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读书计划与进度安排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根据个人时间安排和阅读能力，合理分配读书时间，确保按计划完成阅读任务。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定期回顾和总结读书进度，及时调整计划和方法，以提高阅读效果和吸收知识的能力。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制定明确的读书计划，包括阅读时间、阅读量和阅读顺序。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阅读技巧和方法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通过训练，掌握速读技巧，提高阅读效率。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对于重要的篇章或段落，进行逐字逐句的仔细阅读，深入理解作者意图和思想。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快速阅读与精读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笔记与总结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在阅读过程中，记录下重要的观点、感悟和问题，有助于加深记忆和理解。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笔记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读完一本书后，对全书进行总结和概括，提炼出核心观点和启示。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在阅读过程中，不断向自己提问，有助于激发思考和深入理解。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对于书中的观点和论述，要进行批判性思考，分析其合理性和局限性。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提问与思考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读书的收获与感悟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阅读能够提高语言表达能力，增强对语言的敏感度和理解力。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阅读有助于培养逻辑思维和创造性思维，提升解决问题的能力。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知识积累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通过阅读，可以积累大量知识，提高专业水平和综合素质。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知识储备与能力提升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阅读有助于了解不同领域的知识，拓展视野，开阔思路。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阅读可以激发思考，让人产生新的想法和灵感，提高创新能力。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启发思维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阅读有助于提高对事物的认识和判断力，更好地应对生活和工作中的挑战。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增强判断力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拓展视野与启发思维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20000"/>
              <a:lumOff val="80000"/>
              <a:alpha val="3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读书笔记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通过做读书笔记，可以加深对书中内容的理解和记忆。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推荐书籍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可以根据自己的阅读经历，向他人推荐值得一读的书籍，共同分享阅读的快乐。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心得分享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读完一本书后，可以与他人分享自己的心得和体会，交流彼此的看法和感悟。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6" name="AutoShape 16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TextBox 36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读书笔记与心得分享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https://d.book118.com/027112142010006045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2024-09-19T16:06:10.390</cp:lastPrinted>
  <dcterms:created xsi:type="dcterms:W3CDTF">2024-09-19T08:06:10Z</dcterms:created>
  <dcterms:modified xsi:type="dcterms:W3CDTF">2024-09-19T08:06:12Z</dcterms:modified>
</cp:coreProperties>
</file>