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DCA9-5481-4E90-8A88-951D6A04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56C2A-3160-4880-BD75-389D6EF3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D5CA4-4930-42CB-99C7-B39D09C37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EF684-A220-4A05-8C19-A62F1C06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E5D28-38B5-469C-A7B8-010BE60F1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B9C6F-536A-433F-92D7-97C9C972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A3020-BF4F-4538-98A1-009D78CC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26503-ABA2-4DD1-93CB-8882141A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23D0-E1C7-48AC-AEF0-6A531DB5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4CD08-B795-47B4-ABC9-32E73B04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A17E-88B3-4DF5-B1BE-C5674B2B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2160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护理专业《母婴护理—手足口病患儿的照护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手足口病患儿照护原则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手足口病患儿常见并发症及处理方法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手足口病患儿药物治疗与护理配合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82" r="401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手足口病是一种由肠道病毒引起的常见传染病，主要通过消化道、呼吸道和密切接触等途径传播。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手足口病主要由柯萨奇病毒A16型（Cox A16）和肠道病毒71型（EV 71）等肠道病毒引起。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：手足口病潜伏期多为2～10天，平均3～5天。急性起病，发热、口痛、厌食、口腔黏膜出现散在疱疹或溃疡，位于舌、颊黏膜及硬额等处为多，也可波及软腭，牙龈、扁桃体和咽部。手、足、臀部、臂部、腿部出现斑丘疹，后转为疱疹，疱疹周围可有炎性红晕，疱内液体较少。手足部较多，掌背面均有。皮疹数少则几个多则几十个。消退后不留痕迹，无色素沉着。部分病例仅表现为皮疹或疱疹性咽峡炎。多在一周内痊愈，预后良好。部分病例皮疹表现不典型，如单一部位或仅表现为斑丘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分型：根据临床表现和严重程度，手足口病可分为普通型和重型两种。普通型症状较轻，而重型则可能出现严重的并发症，如脑炎、心肌炎等。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根据手足口病的典型临床表现和实验室检查结果进行诊断。具体标准包括发热、口腔黏膜疱疹、手足臀部斑丘疹或疱疹等。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在诊断手足口病时，需要与疱疹性咽峡炎、水痘等疾病进行鉴别。这些疾病虽然也有发热和皮疹等症状，但具体表现和实验室检查结果有所不同。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的关键在于切断传播途径和保护易感人群。具体措施包括注意个人卫生，勤洗手、勤晒衣被；不喝生水、不吃生冷食物；避免接触患病儿童；流行期间避免去人群聚集、空气流通差的公共场所；注意保持家庭环境卫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常见的传染病，对婴幼儿的健康造成威胁。通过采取预防措施，可以有效降低感染风险，保护婴幼儿的健康。同时，对于已经患病的儿童，及时的诊断和治疗也是非常重要的，可以避免病情恶化和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手足口病患儿照护原则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手足口病具有传染性，患儿需进行严格的隔离治疗，避免与其他儿童接触，减少病毒传播。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严格隔离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密切观察患儿的病情变化，包括发热、皮疹、口腔溃疡等症状的发展，及时记录并报告医生。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对患儿接触过的物品、玩具、餐具等进行彻底消毒，防止病毒残留和传播。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隔离治疗与观察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保持患儿皮肤清洁干燥，避免搔抓皮疹，防止破溃感染。可用温水轻轻擦拭皮肤，避免使用刺激性洗浴用品。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保持口腔清洁，餐后可用温水或淡盐水漱口。对于口腔溃疡严重的患儿，可遵医嘱涂抹药膏或使用口腔喷雾剂。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保持患儿居住环境通风干燥，避免潮湿，有利于皮疹的消退和康复。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避免潮湿环境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285" r="32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给予患儿清淡、易消化、富含维生素的流质或半流质食物，如米汤、稀粥、面条等。避免辛辣、刺激性食物。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补充营养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鼓励患儿多摄入新鲜蔬菜和水果，以补充身体所需的维生素和矿物质。同时，可适量补充蛋白质食物，如瘦肉、鸡蛋等。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注意患儿饮食卫生，避免食用不洁或过期食物。餐具要定期消毒，保持清洁。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19" r="21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手足口病患儿可能会出现焦虑、恐惧等情绪问题。家长和医护人员应给予患儿足够的关爱和支持，增强其安全感。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对于年龄较大的患儿，可进行情绪疏导和心理辅导，帮助其理解疾病过程和治疗方案，减轻心理压力。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亲子陪伴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鼓励家长多陪伴患儿，进行亲子互动和游戏，转移患儿的注意力，减轻病痛带来的不适。同时，家长也要保持良好的心态和情绪状态，为患儿提供积极的心理支持。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心理护理与关爱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手足口病患儿常见并发症及处理方法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表现为头痛、呕吐、颈项强直等，需立即就医，进行脑脊液检查，并给予相应抗感染治疗。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症状包括高热、抽搐、意识障碍等，需紧急住院治疗，降低颅内压，控制感染。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表现为肢体无力、肌张力减退等，需进行康复治疗和营养神经治疗。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急性弛缓性麻痹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患儿出现呼吸急促、咳嗽、咳粉红色泡沫痰等症状，需立即吸氧，保持呼吸道通畅，并给予强心、利尿等药物治疗。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严重病例可出现呼吸衰竭，需紧急气管插管或气管切开，使用呼吸机辅助呼吸。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81" r="132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表现为心悸、胸闷、心律失常等，需卧床休息，给予营养心肌药物治疗。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严重病例可出现心力衰竭，需强心、利尿、扩血管等综合治疗。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https://d.book118.com/027112160031006040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2024-09-12T11:15:06.612</cp:lastPrinted>
  <dcterms:created xsi:type="dcterms:W3CDTF">2024-09-12T03:15:06Z</dcterms:created>
  <dcterms:modified xsi:type="dcterms:W3CDTF">2024-09-12T03:15:08Z</dcterms:modified>
</cp:coreProperties>
</file>