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176F9-DEBF-4259-AA61-655DF6366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07500-2D50-40AB-AB58-C937E0FA6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DE3CD-16EC-49E3-9CCD-6F9C2D3AE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D736C-B172-4E00-A430-B6E331BDF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3B4B58-BF6C-4B9D-9445-2C377ADD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6C1B19-3C93-4645-8BDF-F27D6E4CF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754D1B-CB1E-468A-A597-F5AD73AF0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F542A-F34D-4CA5-B14A-300A28619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1804D-1AE5-4CEC-98F3-725A8376F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B1935-3A28-494B-ABB3-C10AA3DB1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E7678-DAEA-4E7D-B0AC-90924A968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304005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有效合同管理与风险控制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合同基本概念与法律法规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合同策划与谈判技巧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合同履行过程监控与变更管理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风险识别、评估与应对策略制定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内部控制体系建设与完善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争议解决机制及诉讼准备工作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合同基本概念与法律法规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合同是平等主体的自然人、法人、其他组织之间设立、变更、终止民事权利义务关系的协议。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根据不同的标准，合同可分为多种类型，如双务合同与单务合同、有偿合同与无偿合同、诺成合同与实践合同、要式合同与不要式合同等。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合同法的基本原则包括平等原则、自愿原则、公平原则、诚信原则等，这些原则贯穿于合同法的始终，指导合同的订立、履行、变更和终止。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合同法制度包括合同的订立、效力、履行、变更和转让、终止以及违约责任等，这些制度为合同的规范和管理提供了法律依据。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合同法制度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合同法原则与制度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国内合同法律环境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合同法体系相对完善，包括《中华人民共和国合同法》等一系列法律法规，为合同的规范和管理提供了有力的法律保障。同时，我国还积极推动合同法的国际交流与合作，提高我国在国际合同领域的地位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国外合同法律环境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合同法律环境存在较大差异。例如，英美法系国家注重合同的自由和灵活性，强调当事人的意思自治；而大陆法系国家则更注重合同的稳定性和安全性，强调国家的干预和监管。因此，在跨国合同中，需要充分了解不同国家和地区的法律环境和文化差异，以有效防范和控制风险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国内外合同法律环境比较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合同策划与谈判技巧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确定合同目标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明确合同所要达到的商业目的和预期结果，包括交易内容、履行方式、时间表和关键里程碑等。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制定合同策略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根据合同目标，制定相应的谈判和签约策略，包括选择合适的合同类型、确定关键条款和条件、设定合理的价格和质量标准等。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明确合同目标和策略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识别潜在风险并评估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通过对合同各方背景、市场环境和合同条款的深入分析，识别出潜在的合同风险，如违约、欺诈、争议等。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对识别出的风险进行量化和定性评估，确定风险的大小、发生概率和可能造成的损失，以便制定相应的应对措施。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在谈判过程中，积极倾听对方的观点和需求，理解对方的立场和利益，以便更好地制定谈判策略。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在谈判中，积极寻求双方都能接受的解决方案，实现共赢的目标，促进长期合作关系的建立。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清晰、准确地表达自己的观点和诉求，运用有效的沟通技巧，如积极倾听、反馈和建议性提问，促进双方之间的共识。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根据谈判的进展和对方的反应，灵活调整谈判策略和方案，以应对可能出现的挑战和变化。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掌握有效谈判技巧和方法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合同履行过程监控与变更管理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监控合同履行过程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通过定期检查和评估，确保合同双方按照约定的条款和条件履行各自的义务。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建立履行记录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详细记录合同履行的关键事件和里程碑，以便在发生争议时提供证据。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提醒和催告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在发现一方未能按约履行义务时，及时向对方发出提醒和催告，要求其尽快采取补救措施。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确保双方按约履行义务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958" b="3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保留证据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在处理变更请求和争议过程中，注意保留相关证据和文件，以便在需要时提供证明。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对合同变更请求进行及时响应和处理，确保变更符合合同约定和相关法律法规。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建立合同争议解决机制，包括协商、调解、仲裁或诉讼等方式，以便在争议发生时能够迅速有效地解决。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及时处理变更请求和争议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https://d.book118.com/027113040050006032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2024-09-05T02:33:40.635</cp:lastPrinted>
  <dcterms:created xsi:type="dcterms:W3CDTF">2024-09-04T18:33:40Z</dcterms:created>
  <dcterms:modified xsi:type="dcterms:W3CDTF">2024-09-04T18:33:42Z</dcterms:modified>
</cp:coreProperties>
</file>