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49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828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7A56B-5584-4E97-9F58-2B00A0A5A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68BC7-82E5-4F30-AE93-4B55F8045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4F881-B6D2-493F-AB85-A5E2FAD16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9BB9F6-5292-4327-93EB-A3F277519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947704-44D5-4326-B711-7947638A6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68969E-50C9-48FE-94A2-11B717166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56658A-E871-42AC-BCEA-04ED1F61C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3F094-92F7-4AA5-B227-0EFF6A3B8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E9128A-7FED-4D29-AFFD-8A8F89A00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8B6AD-4550-412B-984B-CC1834B27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8C28D-94DC-4FD1-9010-B1E2A33DD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481" r:id="rId2"/>
    <p:sldLayoutId id="2147484482" r:id="rId3"/>
    <p:sldLayoutId id="2147484483" r:id="rId4"/>
    <p:sldLayoutId id="2147484484" r:id="rId5"/>
    <p:sldLayoutId id="2147484485" r:id="rId6"/>
    <p:sldLayoutId id="2147484486" r:id="rId7"/>
    <p:sldLayoutId id="2147484487" r:id="rId8"/>
    <p:sldLayoutId id="2147484488" r:id="rId9"/>
    <p:sldLayoutId id="2147484489" r:id="rId10"/>
    <p:sldLayoutId id="214748449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14" Type="http://schemas.openxmlformats.org/officeDocument/2006/relationships/tags" Target="../tags/tag746.xml" /><Relationship Id="rId15" Type="http://schemas.openxmlformats.org/officeDocument/2006/relationships/tags" Target="../tags/tag747.xml" /><Relationship Id="rId16" Type="http://schemas.openxmlformats.org/officeDocument/2006/relationships/tags" Target="../tags/tag748.xml" /><Relationship Id="rId17" Type="http://schemas.openxmlformats.org/officeDocument/2006/relationships/tags" Target="../tags/tag749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8.xml" /><Relationship Id="rId11" Type="http://schemas.openxmlformats.org/officeDocument/2006/relationships/tags" Target="../tags/tag759.xml" /><Relationship Id="rId12" Type="http://schemas.openxmlformats.org/officeDocument/2006/relationships/tags" Target="../tags/tag760.xml" /><Relationship Id="rId13" Type="http://schemas.openxmlformats.org/officeDocument/2006/relationships/tags" Target="../tags/tag761.xml" /><Relationship Id="rId2" Type="http://schemas.openxmlformats.org/officeDocument/2006/relationships/tags" Target="../tags/tag750.xml" /><Relationship Id="rId3" Type="http://schemas.openxmlformats.org/officeDocument/2006/relationships/tags" Target="../tags/tag751.xml" /><Relationship Id="rId4" Type="http://schemas.openxmlformats.org/officeDocument/2006/relationships/tags" Target="../tags/tag752.xml" /><Relationship Id="rId5" Type="http://schemas.openxmlformats.org/officeDocument/2006/relationships/tags" Target="../tags/tag753.xml" /><Relationship Id="rId6" Type="http://schemas.openxmlformats.org/officeDocument/2006/relationships/tags" Target="../tags/tag754.xml" /><Relationship Id="rId7" Type="http://schemas.openxmlformats.org/officeDocument/2006/relationships/tags" Target="../tags/tag755.xml" /><Relationship Id="rId8" Type="http://schemas.openxmlformats.org/officeDocument/2006/relationships/tags" Target="../tags/tag756.xml" /><Relationship Id="rId9" Type="http://schemas.openxmlformats.org/officeDocument/2006/relationships/tags" Target="../tags/tag7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0.xml" /><Relationship Id="rId11" Type="http://schemas.openxmlformats.org/officeDocument/2006/relationships/tags" Target="../tags/tag771.xml" /><Relationship Id="rId12" Type="http://schemas.openxmlformats.org/officeDocument/2006/relationships/tags" Target="../tags/tag772.xml" /><Relationship Id="rId13" Type="http://schemas.openxmlformats.org/officeDocument/2006/relationships/tags" Target="../tags/tag773.xml" /><Relationship Id="rId2" Type="http://schemas.openxmlformats.org/officeDocument/2006/relationships/tags" Target="../tags/tag762.xml" /><Relationship Id="rId3" Type="http://schemas.openxmlformats.org/officeDocument/2006/relationships/tags" Target="../tags/tag763.xml" /><Relationship Id="rId4" Type="http://schemas.openxmlformats.org/officeDocument/2006/relationships/tags" Target="../tags/tag764.xml" /><Relationship Id="rId5" Type="http://schemas.openxmlformats.org/officeDocument/2006/relationships/tags" Target="../tags/tag765.xml" /><Relationship Id="rId6" Type="http://schemas.openxmlformats.org/officeDocument/2006/relationships/tags" Target="../tags/tag766.xml" /><Relationship Id="rId7" Type="http://schemas.openxmlformats.org/officeDocument/2006/relationships/tags" Target="../tags/tag767.xml" /><Relationship Id="rId8" Type="http://schemas.openxmlformats.org/officeDocument/2006/relationships/tags" Target="../tags/tag768.xml" /><Relationship Id="rId9" Type="http://schemas.openxmlformats.org/officeDocument/2006/relationships/tags" Target="../tags/tag7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74.xml" /><Relationship Id="rId3" Type="http://schemas.openxmlformats.org/officeDocument/2006/relationships/tags" Target="../tags/tag775.xml" /><Relationship Id="rId4" Type="http://schemas.openxmlformats.org/officeDocument/2006/relationships/tags" Target="../tags/tag7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5.xml" /><Relationship Id="rId11" Type="http://schemas.openxmlformats.org/officeDocument/2006/relationships/tags" Target="../tags/tag786.xml" /><Relationship Id="rId12" Type="http://schemas.openxmlformats.org/officeDocument/2006/relationships/tags" Target="../tags/tag787.xml" /><Relationship Id="rId13" Type="http://schemas.openxmlformats.org/officeDocument/2006/relationships/tags" Target="../tags/tag788.xml" /><Relationship Id="rId2" Type="http://schemas.openxmlformats.org/officeDocument/2006/relationships/tags" Target="../tags/tag777.xml" /><Relationship Id="rId3" Type="http://schemas.openxmlformats.org/officeDocument/2006/relationships/tags" Target="../tags/tag778.xml" /><Relationship Id="rId4" Type="http://schemas.openxmlformats.org/officeDocument/2006/relationships/tags" Target="../tags/tag779.xml" /><Relationship Id="rId5" Type="http://schemas.openxmlformats.org/officeDocument/2006/relationships/tags" Target="../tags/tag780.xml" /><Relationship Id="rId6" Type="http://schemas.openxmlformats.org/officeDocument/2006/relationships/tags" Target="../tags/tag781.xml" /><Relationship Id="rId7" Type="http://schemas.openxmlformats.org/officeDocument/2006/relationships/tags" Target="../tags/tag782.xml" /><Relationship Id="rId8" Type="http://schemas.openxmlformats.org/officeDocument/2006/relationships/tags" Target="../tags/tag783.xml" /><Relationship Id="rId9" Type="http://schemas.openxmlformats.org/officeDocument/2006/relationships/tags" Target="../tags/tag78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7.xml" /><Relationship Id="rId11" Type="http://schemas.openxmlformats.org/officeDocument/2006/relationships/tags" Target="../tags/tag798.xml" /><Relationship Id="rId12" Type="http://schemas.openxmlformats.org/officeDocument/2006/relationships/tags" Target="../tags/tag799.xml" /><Relationship Id="rId13" Type="http://schemas.openxmlformats.org/officeDocument/2006/relationships/tags" Target="../tags/tag800.xml" /><Relationship Id="rId2" Type="http://schemas.openxmlformats.org/officeDocument/2006/relationships/tags" Target="../tags/tag789.xml" /><Relationship Id="rId3" Type="http://schemas.openxmlformats.org/officeDocument/2006/relationships/tags" Target="../tags/tag790.xml" /><Relationship Id="rId4" Type="http://schemas.openxmlformats.org/officeDocument/2006/relationships/tags" Target="../tags/tag791.xml" /><Relationship Id="rId5" Type="http://schemas.openxmlformats.org/officeDocument/2006/relationships/tags" Target="../tags/tag792.xml" /><Relationship Id="rId6" Type="http://schemas.openxmlformats.org/officeDocument/2006/relationships/tags" Target="../tags/tag793.xml" /><Relationship Id="rId7" Type="http://schemas.openxmlformats.org/officeDocument/2006/relationships/tags" Target="../tags/tag794.xml" /><Relationship Id="rId8" Type="http://schemas.openxmlformats.org/officeDocument/2006/relationships/tags" Target="../tags/tag795.xml" /><Relationship Id="rId9" Type="http://schemas.openxmlformats.org/officeDocument/2006/relationships/tags" Target="../tags/tag79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9.xml" /><Relationship Id="rId11" Type="http://schemas.openxmlformats.org/officeDocument/2006/relationships/tags" Target="../tags/tag810.xml" /><Relationship Id="rId12" Type="http://schemas.openxmlformats.org/officeDocument/2006/relationships/tags" Target="../tags/tag811.xml" /><Relationship Id="rId13" Type="http://schemas.openxmlformats.org/officeDocument/2006/relationships/tags" Target="../tags/tag812.xml" /><Relationship Id="rId2" Type="http://schemas.openxmlformats.org/officeDocument/2006/relationships/tags" Target="../tags/tag801.xml" /><Relationship Id="rId3" Type="http://schemas.openxmlformats.org/officeDocument/2006/relationships/tags" Target="../tags/tag802.xml" /><Relationship Id="rId4" Type="http://schemas.openxmlformats.org/officeDocument/2006/relationships/tags" Target="../tags/tag803.xml" /><Relationship Id="rId5" Type="http://schemas.openxmlformats.org/officeDocument/2006/relationships/tags" Target="../tags/tag804.xml" /><Relationship Id="rId6" Type="http://schemas.openxmlformats.org/officeDocument/2006/relationships/tags" Target="../tags/tag805.xml" /><Relationship Id="rId7" Type="http://schemas.openxmlformats.org/officeDocument/2006/relationships/tags" Target="../tags/tag806.xml" /><Relationship Id="rId8" Type="http://schemas.openxmlformats.org/officeDocument/2006/relationships/tags" Target="../tags/tag807.xml" /><Relationship Id="rId9" Type="http://schemas.openxmlformats.org/officeDocument/2006/relationships/tags" Target="../tags/tag80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13.xml" /><Relationship Id="rId3" Type="http://schemas.openxmlformats.org/officeDocument/2006/relationships/tags" Target="../tags/tag814.xml" /><Relationship Id="rId4" Type="http://schemas.openxmlformats.org/officeDocument/2006/relationships/tags" Target="../tags/tag8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4.xml" /><Relationship Id="rId11" Type="http://schemas.openxmlformats.org/officeDocument/2006/relationships/tags" Target="../tags/tag825.xml" /><Relationship Id="rId12" Type="http://schemas.openxmlformats.org/officeDocument/2006/relationships/tags" Target="../tags/tag826.xml" /><Relationship Id="rId13" Type="http://schemas.openxmlformats.org/officeDocument/2006/relationships/tags" Target="../tags/tag827.xml" /><Relationship Id="rId2" Type="http://schemas.openxmlformats.org/officeDocument/2006/relationships/tags" Target="../tags/tag816.xml" /><Relationship Id="rId3" Type="http://schemas.openxmlformats.org/officeDocument/2006/relationships/tags" Target="../tags/tag817.xml" /><Relationship Id="rId4" Type="http://schemas.openxmlformats.org/officeDocument/2006/relationships/tags" Target="../tags/tag818.xml" /><Relationship Id="rId5" Type="http://schemas.openxmlformats.org/officeDocument/2006/relationships/tags" Target="../tags/tag819.xml" /><Relationship Id="rId6" Type="http://schemas.openxmlformats.org/officeDocument/2006/relationships/tags" Target="../tags/tag820.xml" /><Relationship Id="rId7" Type="http://schemas.openxmlformats.org/officeDocument/2006/relationships/tags" Target="../tags/tag821.xml" /><Relationship Id="rId8" Type="http://schemas.openxmlformats.org/officeDocument/2006/relationships/tags" Target="../tags/tag822.xml" /><Relationship Id="rId9" Type="http://schemas.openxmlformats.org/officeDocument/2006/relationships/tags" Target="../tags/tag82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1310001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个性化营销与定制服务策略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个性化营销的概念和重要性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定制服务的概念和优势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个性化营销与定制服务的实施策略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个性化营销与定制服务的挑战与应对措施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个性化营销与定制服务的未来发展趋势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个性化营销的概念和重要性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定义个性化营销</a:t>
            </a:r>
            <a:endParaRPr lang="zh-CN" altLang="en-US"/>
          </a:p>
        </p:txBody>
      </p:sp>
      <p:sp>
        <p:nvSpPr>
          <p:cNvPr id="105175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5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5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5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特点：个性化、定制化、互动性、实时性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6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6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6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个性化营销：根据消费者的个性化需求，提供定制化的产品和服务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7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7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7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重要性：提高消费者满意度，增强品牌忠诚度，提高市场竞争力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7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7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8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8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应用：电商、社交媒体、大数据分析等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6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满足消费者个性化需求</a:t>
            </a:r>
            <a:endParaRPr lang="zh-CN" altLang="en-US"/>
          </a:p>
        </p:txBody>
      </p:sp>
      <p:sp>
        <p:nvSpPr>
          <p:cNvPr id="105207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7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消费者需求多样化：消费者需求越来越多样化，个性化营销可以满足不同消费者的需求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7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7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7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提高消费者满意度：个性化营销可以提高消费者满意度，增强消费者忠诚度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8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8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8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提高市场竞争力：个性化营销可以提高企业的市场竞争力，使企业在竞争中脱颖而出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8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8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9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提高企业利润：个性化营销可以提高企业的利润，因为消费者愿意为个性化产品支付更高的价格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9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7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提高品牌忠诚度和竞争优势</a:t>
            </a:r>
            <a:endParaRPr lang="zh-CN" altLang="en-US"/>
          </a:p>
        </p:txBody>
      </p:sp>
      <p:sp>
        <p:nvSpPr>
          <p:cNvPr id="105238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38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238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个性化营销：根据消费者需求提供定制化产品和服务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8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38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239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提高品牌忠诚度：通过个性化营销，满足消费者需求，提高消费者对品牌的忠诚度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9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39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239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提高竞争优势：个性化营销可以提高企业的竞争优势，使其在市场中脱颖而出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9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40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240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提高销售额：个性化营销可以提高销售额，增加企业的利润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8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定制服务的概念和优势</a:t>
            </a:r>
            <a:endParaRPr lang="zh-CN" altLang="en-US"/>
          </a:p>
        </p:txBody>
      </p:sp>
      <p:sp>
        <p:nvSpPr>
          <p:cNvPr id="105269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42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定义定制服务</a:t>
            </a:r>
            <a:endParaRPr lang="zh-CN" altLang="en-US"/>
          </a:p>
        </p:txBody>
      </p:sp>
      <p:sp>
        <p:nvSpPr>
          <p:cNvPr id="105343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3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43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3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43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4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44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4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44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定制服务可以提高企业的竞争力，增加市场份额。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44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定制服务可以降低企业的库存压力，提高企业的运营效率。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45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定制服务是指根据客户的个性化需求，提供量身定制的服务。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45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定制服务的优势在于能够满足客户的个性化需求，提高客户满意度。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3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提供定制服务的益处</a:t>
            </a:r>
            <a:endParaRPr lang="zh-CN" altLang="en-US"/>
          </a:p>
        </p:txBody>
      </p:sp>
      <p:sp>
        <p:nvSpPr>
          <p:cNvPr id="105374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4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4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满足客户个性化需求：提供定制服务可以更好地满足客户的个性化需求，提高客户满意度。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4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4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5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提高客户忠诚度：提供定制服务可以增强客户对企业的忠诚度，提高客户粘性。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5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5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5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提高企业竞争力：提供定制服务可以提高企业的竞争力，使企业在市场中脱颖而出。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5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6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6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提高企业利润：提供定制服务可以提高企业的利润，因为定制服务通常具有更高的附加值。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4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提升客户满意度和品牌形象</a:t>
            </a:r>
            <a:endParaRPr lang="zh-CN" altLang="en-US"/>
          </a:p>
        </p:txBody>
      </p:sp>
      <p:sp>
        <p:nvSpPr>
          <p:cNvPr id="105405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5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5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定制服务：根据客户需求提供个性化服务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5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5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6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优势：满足客户个性化需求，提高客户满意度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6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6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6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品牌形象：通过定制服务提升品牌形象，增强客户忠诚度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6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7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7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客户满意度：通过定制服务提高客户满意度，增强客户忠诚度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35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个性化营销与定制服务的实施策略</a:t>
            </a:r>
            <a:endParaRPr lang="zh-CN" altLang="en-US"/>
          </a:p>
        </p:txBody>
      </p:sp>
      <p:sp>
        <p:nvSpPr>
          <p:cNvPr id="105436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509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了解目标客户群体需求和偏好</a:t>
            </a:r>
            <a:endParaRPr lang="zh-CN" altLang="en-US"/>
          </a:p>
        </p:txBody>
      </p:sp>
      <p:sp>
        <p:nvSpPr>
          <p:cNvPr id="105510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510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10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客户调研：通过问卷调查、访谈等方式了解客户需求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510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10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11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数据分析：利用大数据技术分析客户行为和偏好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511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511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客户分类：根据客户需求和偏好将客户分为不同类别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511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11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12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12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定制服务：根据客户需求和偏好提供个性化的产品和服务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https://d.book118.com/027113100015006030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7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15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个性化营销与定制服务策略</vt:lpstr>
      <vt:lpstr>目录</vt:lpstr>
      <vt:lpstr>单击添加章节标题</vt:lpstr>
      <vt:lpstr>个性化营销的概念和重要性</vt:lpstr>
      <vt:lpstr>PowerPoint Presentation</vt:lpstr>
      <vt:lpstr>定义个性化营销</vt:lpstr>
      <vt:lpstr>满足消费者个性化需求</vt:lpstr>
      <vt:lpstr>提高品牌忠诚度和竞争优势</vt:lpstr>
      <vt:lpstr>定制服务的概念和优势</vt:lpstr>
      <vt:lpstr>PowerPoint Presentation</vt:lpstr>
      <vt:lpstr>定义定制服务</vt:lpstr>
      <vt:lpstr>提供定制服务的益处</vt:lpstr>
      <vt:lpstr>提升客户满意度和品牌形象</vt:lpstr>
      <vt:lpstr>个性化营销与定制服务的实施策略</vt:lpstr>
      <vt:lpstr>PowerPoint Presentation</vt:lpstr>
      <vt:lpstr>了解目标客户群体需求和偏好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2024-09-01T12:46:12.499</cp:lastPrinted>
  <dcterms:created xsi:type="dcterms:W3CDTF">2024-09-01T04:46:12Z</dcterms:created>
  <dcterms:modified xsi:type="dcterms:W3CDTF">2024-09-01T04:46:15Z</dcterms:modified>
</cp:coreProperties>
</file>