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380DE-09FC-40E1-BFF6-CB51669E3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1BF98-08AE-47B7-AA38-3ECC97764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E079A-CCAE-4C96-8422-BD62779CD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21B98-3760-4F10-826C-9869D7E8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F1DD3-0CD8-42D9-B372-6CA56935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DD9C66-6E10-4615-A1DD-9E5186824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64B103-979E-46EF-BAEF-CB6FC81BB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F1C0E-B0E3-4465-811C-970E47027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C8708-3059-4606-9B3B-B0ECB242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75916-E476-4473-8255-A2467208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4712D-A70E-496F-A15E-9B8216AF7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315606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2024年酒厂行业培训资料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酒厂行业概述与发展趋势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原料选择与酿酒工艺流程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设备选型与维护保养策略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产品品质控制与检验方法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安全生产管理与环境保护要求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营销策略与渠道拓展思路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酒厂行业概述与发展趋势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按照生产酒类产品的不同，酒厂可分为白酒厂、啤酒厂、葡萄酒厂等；按照企业规模不同，可分为大型酒厂、中型酒厂和小型酒厂。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酒厂是指从事酒类生产、加工、销售等活动的企业，主要产品包括白酒、啤酒、葡萄酒等。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酒厂行业定义及分类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随着国内经济的持续增长和消费升级，酒类市场需求不断扩大，酒厂行业得到了快速发展。同时，国内酒厂之间的竞争也日益激烈，品牌、品质、营销等方面成为竞争的重点。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全球酒类市场呈现多元化、品牌化、高端化的发展趋势，中国酒厂在国际市场上的竞争力逐渐增强，但与国际知名酒企相比仍存在一定差距。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国内酒厂之间的竞争主要表现为品牌竞争、产品竞争、渠道竞争等。国际市场上，中国酒厂面临着来自法国、意大利、美国等国家的竞争压力。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消费者对于酒类产品的需求日益多样化，品质、口感、健康、文化等方面成为关注的重点。同时，消费者对于酒类产品的价格敏感度逐渐降低，愿意为高品质的酒类产品支付更高的价格。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随着消费者生活水平的提高和消费观念的转变，酒类消费逐渐从节日、庆典等特殊场合向日常化、常态化转变。同时，线上购物、社交电商等新兴消费方式也为酒厂行业带来了新的发展机遇。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消费者需求与消费趋势分析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未来，酒厂行业将继续保持稳健的发展态势，品质化、品牌化、高端化将成为行业发展的重要方向。同时，数字化、智能化等新技术的应用也将为酒厂行业带来新的发展机遇。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国内外市场的激烈竞争和消费者需求的多样化，酒厂行业需要不断提高产品品质、创新营销方式、拓展销售渠道等，以提升自身的竞争力。同时，环保、安全生产等方面的要求也将对酒厂行业的发展带来一定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原料选择与酿酒工艺流程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粮食原料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如小麦、大麦、玉米等，含有丰富的淀粉和蛋白质，是酿酒的主要原料。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水果原料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如葡萄、苹果等，含有较高的糖分和有机酸，适合酿造果酒。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如蜂蜜、甘蔗等，具有独特的香味和营养成分，可用于酿造特色酒。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原料种类及特点介绍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选择信誉良好、质量稳定的供应商，确保原料来源可靠。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原料检验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对采购的原料进行严格的质量检验，包括外观、水分、杂质等指标。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合理储存原料，避免受潮、霉变等问题，确保原料质量稳定。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原料采购与质量控制方法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发酵过程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将预处理后的原料与酵母等微生物混合进行发酵，产生酒精和香味物质。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蒸馏过程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将发酵液进行蒸馏操作，分离出酒精和其他挥发性成分。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对原料进行清洗、破碎等预处理操作，使其符合酿酒要求。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陈酿与勾兑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将蒸馏后的酒液进行陈酿和勾兑操作，调整酒的风味和口感。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酿酒工艺流程简述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发酵控制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控制发酵温度、时间、酵母种类等参数，确保发酵过程顺利进行。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蒸馏操作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控制蒸馏温度、压力等参数，确保酒精和其他成分的分离效果。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陈酿管理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选择合适的陈酿容器和环境条件，确保酒液的陈酿效果和质量稳定。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勾兑技术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根据市场需求和产品特点进行勾兑操作，确保产品的风味和口感符合消费者需求。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关键工艺环节操作要点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设备选型与维护保养策略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发酵设备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包括发酵罐、发酵池等，用于酒的发酵过程，控制温度、湿度等参数，促进微生物生长和代谢。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用于将发酵后的酒液进行蒸馏，分离出酒精和其他成分，得到不同度数的酒品。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包括过滤器、离心机等，用于去除酒液中的杂质和悬浮物，提高酒的清澈度和口感。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包括储酒罐、酒窖等，用于储存和陈酿酒品，保持酒的品质和风味。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设备类型及功能介绍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生产需求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根据酒厂的生产规模、产品种类和工艺要求，选择适合的设备类型和规格。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考虑设备的生产效率、能耗、稳定性、耐用性等方面，选择性能优良的设备。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确保设备符合相关安全标准和规范，配备完善的安全防护装置和措施。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选择有良好售后服务保障的设备厂家，便于设备的维修和保养。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9546708" y="2407068"/>
            <a:ext cx="722974" cy="640809"/>
            <a:chOff x="9546708" y="2407068"/>
            <a:chExt cx="722974" cy="640809"/>
          </a:xfrm>
        </p:grpSpPr>
        <p:sp>
          <p:nvSpPr>
            <p:cNvPr id="23" name="Freeform 23"/>
            <p:cNvSpPr/>
            <p:nvPr/>
          </p:nvSpPr>
          <p:spPr>
            <a:xfrm>
              <a:off x="9705326" y="2562570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9546708" y="2407068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设备选型依据及注意事项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检查设备基础、安装环境等是否符合要求，准备好安装工具和材料。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按照设备厂家提供的安装图纸和说明书进行设备安装，并进行调试和试运行，确保设备正常运行。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制定设备验收标准，包括设备的外观、性能、安全等方面，对设备进行全面的检查和测试，确保设备符合验收标准。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设备安装调试与验收标准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https://d.book118.com/027113156065006054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2024-09-28T19:21:20.997</cp:lastPrinted>
  <dcterms:created xsi:type="dcterms:W3CDTF">2024-09-28T11:21:21Z</dcterms:created>
  <dcterms:modified xsi:type="dcterms:W3CDTF">2024-09-28T11:21:23Z</dcterms:modified>
</cp:coreProperties>
</file>