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237F4-3F62-4EFA-A222-7D92674A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2B08F-9154-4DBA-9644-0F9D7C51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BE7FF-4913-4C2A-BF65-4B996347C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897E9-E65C-4EBA-8136-73F952C94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6F2CA-D303-4AFE-87E9-253D415FE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0E1D3-1ECF-47D5-AEA2-25A439239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B27433-1589-44A4-8656-EFB9F749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C84D4-D2C6-484F-B3CA-1CECFF900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B53DF-1D78-4C76-AF45-A3D48FEE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1E8A7-A55D-4E20-A6B3-8EBFF1F7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8580C-8DFC-4851-8646-00AB26BE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4020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离婚协议书中的财产分配与收益分配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财产分配原则与方式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收益分配策略及实施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税务处理与风险防范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子女抚养权与费用承担问题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协议执行监督与纠纷解决机制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离婚协议书是夫妻双方自愿离婚并就财产分配、收益分配等事项达成的书面协议。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离婚协议书具有民事合同性质，双方签署后即产生法律约束力。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离婚协议书应当明确、具体，避免产生歧义或不确定性。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离婚协议书经双方签署并办理离婚登记后，具有法律效力，双方必须遵守。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离婚协议书是处理离婚财产分配、收益分配等事项的重要依据。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381" b="1138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离婚协议书有助于减少离婚后的纠纷和诉讼，维护双方合法权益。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法律效力及重要性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离婚协议书应当明确双方的权利和义务，包括财产分配、收益分配、债务承担等。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离婚协议书应当保障双方的合法权益，不得违反法律法规的强制性规定。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离婚协议书应当遵循公平、合理原则，确保双方利益平衡。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双方权利义务明确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财产分配原则与方式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双方贡献考虑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在婚姻期间，双方对共同财产的积累所做的贡献，包括经济贡献、家务劳动、子女抚养等，应作为分配时的考虑因素。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财产来源区分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对于个人财产和共同财产的区分，应按照法律规定进行明确，确保双方在分配时得到应得的份额。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照顾弱势方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在分配过程中，应适当照顾无过错方或经济条件较差的一方，以保障其基本生活需要。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公平合理原则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双方自愿协商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离婚协议书中的财产分配应基于双方自愿、平等协商的原则进行，任何一方不得强迫或威胁对方。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分配方案认可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双方应就协商达成的财产分配方案进行书面确认，并在离婚协议书中明确表述。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律师或调解员协助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在协商过程中，可以请律师或调解员协助沟通，促进双方达成一致意见。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协商一致原则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双方应共同制作一份详细的财产清单，包括房产、车辆、存款、投资等所有共同财产。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财产清单制作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财产价值评估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评估费用承担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对于需要评估的财产，应请专业评估机构进行评估，以确保分配时的公正性和合理性。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评估费用应由双方协商承担，一般可根据财产分配比例进行分摊。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财产清单及评估方法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车辆分配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考虑车辆的购买时间、使用状况、登记情况等因素，协商确定归属和补偿方式。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存款和投资分配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根据存款和投资的来源、性质、收益情况等因素，制定合理的分配方案。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根据房产的购买时间、资金来源、登记情况等因素，制定合理的分配方案。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其他财产分配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对于其他共同财产，如家具、家电等，可根据实际情况进行协商分配。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具体分配方案制定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收益分配策略及实施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根据婚姻法和离婚协议书规定，判断投资收益是否属于夫妻共同财产。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确定投资收益是否属于共同财产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按照贡献、风险承担等因素，公平合理地划分投资收益。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划分投资收益的原则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可通过协商、调解或诉讼等方式解决投资收益归属问题。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投资收益归属问题探讨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确保分配方案的执行，并设立监督机制保障双方权益。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确定房产租金等收益的性质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明确房产租金等收益是否属于夫妻共同财产。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根据离婚协议书约定，结合实际情况，制定具体的分配方案。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房产租金等收益分配方案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其他共同财产收益处理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确定其他共同财产的范围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包括股票、基金、债券、存款等财产形式。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按照公平、合理原则进行分割，保障双方合法权益。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可通过协商、评估、拍卖等方式处理其他共同财产收益。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确保离婚协议书的制定和执行符合相关法律法规规定。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考虑实际情况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结合双方实际情况，制定切实可行的分配方案。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充分协商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双方应充分协商，确保分配方案的公平性和合理性。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设立有效的监督机制，保障分配方案的顺利执行。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https://d.book118.com/027114020151006043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2024-09-17T20:34:05.922</cp:lastPrinted>
  <dcterms:created xsi:type="dcterms:W3CDTF">2024-09-17T12:34:05Z</dcterms:created>
  <dcterms:modified xsi:type="dcterms:W3CDTF">2024-09-17T12:34:08Z</dcterms:modified>
</cp:coreProperties>
</file>