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5B3AB7-6719-4F5F-99F3-689EEA168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EEFC3D-9F1B-4CB0-AE7E-6123CC516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3B783-E5D8-45CB-8F0D-6C05DB94F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29DB51-5F5D-43D3-925C-902897912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635140-9BD6-4B2D-AC66-8E1B63050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45E22B-80BE-4A9C-825D-291B1C5A2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60AEF7-2089-4A09-80BD-3D13920D2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97D614-8C3C-43F7-BF15-4EFE1280F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42C263-43F1-4140-B779-4467C4009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097B1-88D6-472F-B816-30DCAE216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63550-AF80-4940-89BB-89A6409B3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11404406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提升广告策划能力，掌握市场先机</a:t>
            </a:r>
            <a:endParaRPr lang="en-US" sz="5775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2024-01-09</a:t>
            </a:r>
            <a:endParaRPr lang="en-US" sz="2025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27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广告策划基础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提升广告策划能力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掌握市场先机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广告策划基础</a:t>
            </a:r>
            <a:endParaRPr lang="en-US" sz="4200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55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504" b="155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广告策划是对广告活动的整体战略和计划进行系统规划的过程，包括市场分析、目标设定、创意构思、媒介投放等多个方面。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广告策划对于广告效果的实现至关重要，通过科学的策划，能够提高广告的针对性和有效性，更好地满足市场需求，提升品牌知名度和销售业绩。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广告策划的定义与重要性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广告策划的定义</a:t>
            </a:r>
            <a:endParaRPr lang="en-US" sz="1100"/>
          </a:p>
        </p:txBody>
      </p:sp>
      <p:sp>
        <p:nvSpPr>
          <p:cNvPr id="30" name="灯片编号占位符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168" r="2316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广告策划首先要明确广告的目标，包括品牌知名度、销售量、市场份额等，确保广告活动有的放矢。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目标明确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在制定广告策划之前，需要进行充分的市场调研，了解目标受众的需求、竞争对手的情况以及市场环境等信息。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市场调研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广告策划需要注重创意，通过独特的创意和表现形式吸引受众的注意力，提高广告的记忆度和传播效果。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创意独特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选择合适的媒介是广告策划的重要环节，需要根据目标受众的特点和媒介的覆盖范围、传播效果等因素进行合理选择。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媒介合理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广告策划的基本原则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6" name="灯片编号占位符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明确目标与预算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在制定广告策划之前，需要明确广告的目标和预算，为后续的策划工作提供指导。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市场调研与分析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进行市场调研，收集相关信息，分析市场状况和竞争态势。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制定策略与方案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根据市场调研结果和目标要求，制定具体的广告策略和实施方案。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创意设计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进行广告创意设计，包括文案、视觉元素等，确保广告的独特性和吸引力。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媒介投放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根据媒介策略选择合适的媒介进行广告投放，确保广告能够覆盖目标受众。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效果评估与调整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对广告效果进行评估，根据评估结果对策划方案进行调整和优化。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广告策划的流程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1" name="灯片编号占位符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提升广告策划能力</a:t>
            </a:r>
            <a:endParaRPr lang="en-US" sz="4200">
              <a:solidFill>
                <a:schemeClr val="l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55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竞品分析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分析竞争对手的广告策略、产品特点和优劣势，以便找到差异化点和创新点。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了解行业趋势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关注市场动态，研究行业发展趋势，以便预测未来市场变化。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分析消费者需求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深入了解目标受众的需求、喜好和消费习惯，以便制定更具针对性的广告策略。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增强市场洞察力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8" name="灯片编号占位符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通过创意训练、头脑风暴等方式激发创意思维，提高广告创意水平。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培养创意思维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制定广告策略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941" r="1494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测试与优化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根据市场洞察和消费者需求，制定有效的广告策略和传播计划。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通过A/B测试等方法不断优化广告创意和策略，提高广告效果。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提升创意与策略思考能力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8" name="灯片编号占位符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熟悉媒体渠道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了解各种媒体渠道的特点和优劣势，以便选择最适合的媒体平台。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媒体投放策略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制定合理的媒体投放策略，包括投放时间、频次、预算等方面的规划。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媒体合作与谈判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具备与媒体机构合作和谈判的能力，争取更有利的投放条件。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掌握媒体选择与投放技巧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灯片编号占位符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https://d.book118.com/027114044063006031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2024-09-03T15:03:57.245</cp:lastPrinted>
  <dcterms:created xsi:type="dcterms:W3CDTF">2024-09-03T07:03:57Z</dcterms:created>
  <dcterms:modified xsi:type="dcterms:W3CDTF">2024-09-03T07:03:59Z</dcterms:modified>
</cp:coreProperties>
</file>