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VNJPI+MS-UIGothic"/>
      <p:regular r:id="rId15"/>
    </p:embeddedFont>
    <p:embeddedFont>
      <p:font typeface="TONKAA+QKNBFC+ArialMT"/>
      <p:regular r:id="rId16"/>
    </p:embeddedFont>
    <p:embeddedFont>
      <p:font typeface="SKPLWI+GJODUG+MicrosoftYaHei-Bold"/>
      <p:regular r:id="rId17"/>
    </p:embeddedFont>
    <p:embeddedFont>
      <p:font typeface="JASEIF+LTLJJ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0475E-DA77-4D85-A0D9-09B5FA52B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5CDBF-2C91-4A74-B332-A4E4707E0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C96EB-639A-4BCF-A0A2-557AFBDA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A8B15-A73E-4C62-98BC-BB99597FC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8A0CB1-ABAF-42D5-89E7-C5550848B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036452-1562-45B0-9624-E1A083573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64928-3747-46CC-A8FC-2BFD68E04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DF269-6637-419E-8DB2-673CC74C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4E8F6-F86A-45CD-81FF-DFA1152B2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BFECF-9C58-4688-BFA4-78CB31718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D3426-7E75-4372-8D6C-8086E90B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4062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BVNJPI+MS-UIGothic"/>
                <a:cs typeface="BVNJPI+MS-UIGothic"/>
              </a:rPr>
              <a:t>丰田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5150" spc="23">
                <a:solidFill>
                  <a:srgbClr val="FF960E"/>
                </a:solidFill>
                <a:latin typeface="BVNJPI+MS-UIGothic"/>
                <a:cs typeface="BVNJPI+MS-UIGothic"/>
              </a:rPr>
              <a:t>量管理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BVNJPI+MS-UIGothic"/>
                <a:cs typeface="BVNJP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ONKAA+QKNBFC+ArialMT"/>
                <a:cs typeface="TONKAA+QKNBF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丰田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量管理概述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ONKAA+QKNBFC+ArialMT"/>
                <a:cs typeface="TONKAA+QKNBF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丰田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量管理体系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5140901" cy="18806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ONKAA+QKNBFC+ArialMT"/>
                <a:cs typeface="TONKAA+QKNBF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丰田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量管理工具与方法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ONKAA+QKNBFC+ArialMT"/>
                <a:cs typeface="TONKAA+QKNBF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丰田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量管理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践案例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ONKAA+QKNBFC+ArialMT"/>
                <a:cs typeface="TONKAA+QKNBF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丰田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量管理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其他行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960E"/>
                </a:solidFill>
                <a:latin typeface="BVNJPI+MS-UIGothic"/>
                <a:cs typeface="BVNJPI+MS-UIGothic"/>
              </a:rPr>
              <a:t>的启示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VNJPI+MS-UIGothic"/>
                <a:cs typeface="BVNJPI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SKPLWI+GJODUG+MicrosoftYaHei-Bold"/>
                <a:cs typeface="SKPLWI+GJODUG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SKPLWI+GJODUG+MicrosoftYaHei-Bold"/>
                <a:cs typeface="SKPLWI+GJODUG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BVNJPI+MS-UIGothic"/>
                <a:cs typeface="BVNJPI+MS-UIGothic"/>
              </a:rPr>
              <a:t>丰田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质</a:t>
            </a:r>
            <a:r>
              <a:rPr sz="4550" spc="25">
                <a:solidFill>
                  <a:srgbClr val="351E00"/>
                </a:solidFill>
                <a:latin typeface="BVNJPI+MS-UIGothic"/>
                <a:cs typeface="BVNJPI+MS-UIGothic"/>
              </a:rPr>
              <a:t>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丰田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量管理的定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丰田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量管理的核心理念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ASEIF+LTLJJP+MicrosoftYaHei"/>
                <a:cs typeface="JASEIF+LTLJJ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ASEIF+LTLJJP+MicrosoftYaHei"/>
                <a:cs typeface="JASEIF+LTLJJ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ASEIF+LTLJJP+MicrosoftYaHei"/>
                <a:cs typeface="JASEIF+LTLJJ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ASEIF+LTLJJP+MicrosoftYaHei"/>
                <a:cs typeface="JASEIF+LTLJJ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顾</a:t>
            </a: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客至上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防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为</a:t>
            </a:r>
            <a:r>
              <a:rPr sz="1550">
                <a:solidFill>
                  <a:srgbClr val="FF960E"/>
                </a:solidFill>
                <a:latin typeface="BVNJPI+MS-UIGothic"/>
                <a:cs typeface="BVNJPI+MS-UIGothic"/>
              </a:rPr>
              <a:t>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持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续</a:t>
            </a: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改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科学方法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丰田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量管理与企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成功的关系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提高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品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FF960E"/>
                </a:solidFill>
                <a:latin typeface="BVNJPI+MS-UIGothic"/>
                <a:cs typeface="BVNJPI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增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强员</a:t>
            </a: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工参与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NJPI+MS-UIGothic"/>
                <a:cs typeface="BVNJPI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降低成本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VNJPI+MS-UIGothic"/>
                <a:cs typeface="BVNJPI+MS-UIGothic"/>
              </a:rPr>
              <a:t>提升品牌形象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SKPLWI+GJODUG+MicrosoftYaHei-Bold"/>
                <a:cs typeface="SKPLWI+GJODUG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BVNJPI+MS-UIGothic"/>
                <a:cs typeface="BVNJPI+MS-UIGothic"/>
              </a:rPr>
              <a:t>丰田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质</a:t>
            </a:r>
            <a:r>
              <a:rPr sz="4550" spc="25">
                <a:solidFill>
                  <a:srgbClr val="351E00"/>
                </a:solidFill>
                <a:latin typeface="BVNJPI+MS-UIGothic"/>
                <a:cs typeface="BVNJPI+MS-UIGothic"/>
              </a:rPr>
              <a:t>量管理体系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295338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制生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方式（</a:t>
            </a:r>
            <a:r>
              <a:rPr sz="3000">
                <a:solidFill>
                  <a:srgbClr val="FF960E"/>
                </a:solidFill>
                <a:latin typeface="SKPLWI+GJODUG+MicrosoftYaHei-Bold"/>
                <a:cs typeface="SKPLWI+GJODUG+MicrosoftYaHei-Bold"/>
              </a:rPr>
              <a:t>Just-In-Time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制生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方式是一种追求低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存、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高效率的生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方式，其核心思想是只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在需要的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候，按照需要的数量，生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需要的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制生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方式需要企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具有高度的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划能力和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能力，以确保各生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衔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接，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的准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减少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存、降低浪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，准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制生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722233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方式提高了企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效率和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量，同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也降低了企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的运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BVNJPI+MS-UIGothic"/>
                <a:cs typeface="BVNJPI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33832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自働化（</a:t>
            </a:r>
            <a:r>
              <a:rPr sz="3000">
                <a:solidFill>
                  <a:srgbClr val="FF960E"/>
                </a:solidFill>
                <a:latin typeface="SKPLWI+GJODUG+MicrosoftYaHei-Bold"/>
                <a:cs typeface="SKPLWI+GJODUG+MicrosoftYaHei-Bold"/>
              </a:rPr>
              <a:t>Jidoka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自働化是一种追求自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化和人性化的生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方式，其核心思想是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机器和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工都具有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判断和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纠错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的能力，从而减少不良品的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引入自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和智能化技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，自働化提高了生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程的可控性和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定性，减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少了人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因素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量的影响。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自働化需要企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不断改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化生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产设备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，以提高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的可靠性和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定性，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时还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需要加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强对员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工的培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和教育，提高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工的技能水平和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量意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BVNJPI+MS-UIGothic"/>
                <a:cs typeface="BVNJP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BVNJPI+MS-UIGothic"/>
                <a:cs typeface="BVNJPI+MS-UIGothic"/>
              </a:rPr>
              <a:t>准化作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https://d.book118.com/027114062165006043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BVNJPI+MS-UIGothic</vt:lpstr>
      <vt:lpstr>SimSun</vt:lpstr>
      <vt:lpstr>TONKAA+QKNBFC+ArialMT</vt:lpstr>
      <vt:lpstr>Times New Roman</vt:lpstr>
      <vt:lpstr>SKPLWI+GJODUG+MicrosoftYaHei-Bold</vt:lpstr>
      <vt:lpstr>JASEIF+LTLJJP+MicrosoftYaHei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2024-09-18T01:00:26.120</cp:lastPrinted>
  <dcterms:created xsi:type="dcterms:W3CDTF">2024-09-17T17:00:26Z</dcterms:created>
  <dcterms:modified xsi:type="dcterms:W3CDTF">2024-09-17T17:00:27Z</dcterms:modified>
</cp:coreProperties>
</file>