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F29BD-E0DB-4768-AB35-BD350FF01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6E345-DAF9-4241-AABA-7573D9668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EA155-3360-4FE4-A76B-6DFF42C4A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8EF43-4F9E-4663-9FED-430EF88EE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F9919F-33B0-40F4-8476-3000D7E41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5AD658-31D3-4C5D-BD85-38BE2BE7D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6B13CF-CBDE-4E78-A7D0-268AF77EF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9EE29-1FEF-43ED-9759-5CB24B9DB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8D9F7-DF07-4FDA-8BB2-C7F94A4AD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2D00F-5C3A-4370-A2F5-2D20B5E79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9FEB4-39C1-4ED1-84A2-1C929CC42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51361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《体育人类学概论》ppt课件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体育人类学概述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体育人类学的理论基础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体育人类学的实践应用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体育人类学与其他学科的关系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体育人类学的未来发展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体育人类学概述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体育人类学是研究体育运动及其相关文化现象的一门综合性学科，它以人类学的理论和方法为基础，探究体育在人类社会中的地位、作用和意义。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体育人类学的研究对象包括体育活动的起源、演变、文化背景、社会功能、参与者的体验和认知等方面。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定义与研究对象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通过实地考察、观察和访谈等方法，深入了解不同文化背景下的体育活动和参与者的真实体验。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田野调查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通过对历史资料的分析和解读，了解体育活动的演变过程和影响因素。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历史研究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比较不同文化背景下体育活动的异同，探究体育文化的共性和个性。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跨文化比较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研究者亲自参与体育活动，以获得更深入的体验和理解。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参与观察法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体育人类学作为一门学科，起源于20世纪后半叶，随着人类学研究的不断深入和文化交流的增多，人们开始关注体育运动的文化内涵和社会功能。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在20世纪70年代以后，体育人类学逐渐成为一门独立的学科，越来越多的学者开始从事体育人类学的研究，探究体育在不同文化和社会背景下的多样性和差异性。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目前，体育人类学已经成为国际学术界的一个重要领域，研究成果丰富，对于推动体育事业的发展和跨文化交流具有重要意义。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体育人类学的理论基础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强调社会结构和功能的相互关系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主义理论认为社会结构和功能是相互关联的，每个社会成员都在社会中扮演着特定的角色，这些角色对社会的稳定和平衡起着重要的作用。在体育人类学中，功能主义理论被用来研究体育在社会中的功能和作用，包括对个体和社会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功能主义理论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强调文化进化和发展的阶段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文化进化论认为文化是不断进化和发展的，经历了从简单到复杂、从低级到高级的阶段。在体育人类学中，文化进化论被用来研究体育的起源、演变和发展，以及不同文化背景下体育形态的差异和特点。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72" r="1627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文化进化论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强调文化相对性和多样性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文化相对论认为不同文化之间没有优劣之分，每种文化都有其独特的价值和意义。在体育人类学中，文化相对论被用来研究不同文化背景下体育的多样性和差异性，以及体育在不同文化中的地位和作用。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文化相对论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结构功能主义理论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强调社会结构和功能的相互关系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功能主义理论认为社会是一个整体，各个组成部分都在其中发挥着各自的功能，这些功能对社会整体的稳定和平衡起着重要的作用。在体育人类学中，结构功能主义理论被用来研究体育在社会中的地位和作用，以及体育与其他社会系统之间的相互关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体育人类学的实践应用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75" r="16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体育政策研究是体育人类学的重要实践领域之一，通过对不同文化背景下的体育现象进行深入研究，为政府制定相关政策提供科学依据。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体育政策实施后，需要对其效果进行评估，以检验政策的合理性和有效性。体育人类学可以从文化、社会、心理等多个角度对政策效果进行分析和评估。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体育政策研究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https://d.book118.com/027115136136006036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2024-09-11T18:38:04.014</cp:lastPrinted>
  <dcterms:created xsi:type="dcterms:W3CDTF">2024-09-11T10:38:04Z</dcterms:created>
  <dcterms:modified xsi:type="dcterms:W3CDTF">2024-09-11T10:38:06Z</dcterms:modified>
</cp:coreProperties>
</file>