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4C806-82A6-4DE6-B23C-AA078DAF1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B5745-B767-4C05-B7C1-6AF084A37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DD15D-6A94-4DAA-A507-3146300C9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AA578-431D-41CF-9725-E902EB04F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5E9B0F-5C98-4591-A676-05140310B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B2AAE2-65D5-42B0-B442-54D388ACE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DA41D-4EC3-46EF-98A9-BFAD7589D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ABDBE-CB89-4400-AA7D-BC84FB3C8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E03FB-EA51-4D4D-A45B-B1CD25A17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6CDE3-4367-4AF3-A1E2-EA7102676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876C8-65FF-4140-BC12-79CC24225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1614216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妇科出院健康宣教指导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出院后的日常生活指导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出院后的药物治疗指导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出院后的复查和随访指导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出院后的心理调适指导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提高患者自我保健意识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通过宣教，使患者了解出院后的注意事项，提高自我保健意识和能力，预防疾病复发和并发症。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宣教指导患者正确的康复方法，帮助患者尽快恢复健康，提高生活质量。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降低再入院率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通过宣教，使患者了解预防疾病复发和并发症的重要性，降低再入院率，节约医疗资源。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宣教的目的和意义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妇科出院患者及其家属。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使患者及其家属了解出院后的注意事项，掌握正确的自我保健和康复方法，建立健康的生活方式。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宣教的对象和目标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乳腺增生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乳腺组织增生和复旧不全导致的乳腺结构紊乱。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子宫内膜组织在子宫腔以外的部位生长，引起疼痛和不适。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宫颈糜烂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由于激素变化或炎症刺激引起的宫颈外口柱状上皮异位。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女性生殖器官最常见的良性肿瘤，多见于30-50岁妇女。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卵巢内或其表面形成的囊状结构，常见于育龄期妇女。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常见妇科疾病介绍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定期进行妇科检查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保持外阴清洁干燥，勤换内裤，避免不洁性行为。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合理饮食与运动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控制慢性疾病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如糖尿病、高血压等，降低妇科疾病风险。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及早发现和治疗妇科疾病，预防恶性病变。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保持健康的生活方式，增强免疫力。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妇科疾病的预防和保健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妇科疾病的治疗和康复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根据疾病类型和严重程度，选择合适的治疗方法，如药物治疗、手术治疗等。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治疗过程中保持积极配合，遵循医生的建议和指导。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治疗后定期复查，监测病情变化，预防复发。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注意康复期间的护理和生活调整，促进身体康复。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出院后的日常生活指导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合理饮食有助于身体恢复，应遵循营养均衡、易于消化、避免刺激的原则。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蛋白质，如鱼、肉、蛋、豆类等，以促进伤口愈合和身体恢复；多食用新鲜蔬菜和水果，补充维生素和矿物质；避免食用过于油腻、辛辣或刺激性食物，以免影响消化和伤口愈合；适量饮水，保持身体水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适当的运动有助于提高身体免疫力，促进血液循环，加速身体恢复。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根据自身情况选择合适的运动方式，如散步、慢跑、瑜伽等；避免剧烈运动和重体力劳动，以免影响身体恢复；运动时应避免伤口受到过度牵拉或碰撞；注意运动时的保暖和防晒措施。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https://d.book118.com/027116142164006043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2024-09-18T00:36:17.150</cp:lastPrinted>
  <dcterms:created xsi:type="dcterms:W3CDTF">2024-09-17T16:36:17Z</dcterms:created>
  <dcterms:modified xsi:type="dcterms:W3CDTF">2024-09-17T16:36:19Z</dcterms:modified>
</cp:coreProperties>
</file>