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1AE3D-FC2A-4614-9081-A572DFEAB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B7B7A-1C44-43FF-95BC-1AFDD68E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602EE-5DCC-48E3-A96A-D81146D0E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5234B-9DDD-4E54-8DAA-6A52BFD7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B2DF48-1493-4524-834F-07BF778E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B9608-A74E-4D66-8C31-67586F84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2A4EF-7696-4B16-9516-B91461D02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970F4-B878-4756-B542-7B5356E3B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622AF-EA03-4F3C-B81E-F4612C802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62784-EBEF-464F-9845-5409769B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8C8E8-F0C4-4042-8E04-69842447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21012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成本管理会计学功能量时间与成本管理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量与时间管理在成本管理中的应用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成本管理实践中的挑战与对策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93" r="31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成本管理会计学是会计学的一个分支，专注于研究企业如何有效地管理和控制成本，以提高经济效益和竞争力。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通过提供有关成本的信息和分析，帮助企业决策者做出合理的经济决策，优化资源配置，降低成本，提高盈利能力。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在工业革命时期，随着大规模生产的出现，企业开始关注成本管理，出现了标准成本制度和差异分析等方法。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早期成本管理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随着企业竞争的加剧和全球化的发展，成本管理会计学不断发展和完善，引入了作业成本法、目标成本法等先进的管理理念和方法。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现代成本管理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随着信息技术的快速发展和大数据时代的到来，成本管理会计学将更加注重数据分析和预测，实现精细化、智能化管理。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成本管理会计学的历史与发展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通过有效的成本管理，企业可以降低成本、提高产品质量和客户满意度，从而增加销售收入和利润。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在激烈的市场竞争中，有效的成本管理是企业取得竞争优势的关键因素之一。通过降低成本、提高产品质量和服务水平，企业可以赢得更多的市场份额和客户信赖。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成本管理会计学不仅关注短期经济利益，还注重长期可持续发展。通过推行环保、节能等成本管理措施，企业可以实现经济效益与社会效益的双赢。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成本管理会计学可以帮助企业决策者了解各项资源的消耗情况，优化资源配置，提高资源利用效率。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成本管理会计学的重要性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成本管理功能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运用科学方法，对未来成本水平及其变化趋势进行预测和估算。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在成本预测的基础上，结合其他相关资料，采用一定的方法，对备选方案进行分析比较，从中选出最优方案。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成本预测与决策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成本决策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成本计划与控制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根据成本决策所确定的目标，具体安排计划期内各种耗费和相应的成本水平。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对生产经营过程中发生的各项耗费进行严格的监督和调节，及时揭示偏差并采取措施加以纠正，以保证成本计划的实现。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对生产经营过程中发生的各种耗费按照一定对象进行分配和归集，以计算总成本和单位成本。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利用成本核算提供的信息，采用专门方法，对成本水平与构成的变动情况进行分析评价，以揭示影响成本升降的各种因素及其变动原因。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定期对成本计划的执行情况进行考核和评价，以监督和促进企业加强成本管理责任制，履行成本管理职责。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对成本管理工作的绩效进行评估，总结经验教训，提出改进措施和建议，以不断提高成本管理水平。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成本考核与评价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量与时间管理在成本管理中的应用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量与时间管理的概念及意义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量与时间管理是成本管理的重要组成部分，通过对生产过程中物料、人工、设备等资源消耗量的计量和时间安排，实现成本的有效控制和降低。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量与时间管理有助于企业提高生产效率、减少浪费、优化资源配置，从而提升经济效益和市场竞争力。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根据量与时间管理的结果，采取相应的控制措施，如改进生产工艺、提高生产效率、减少浪费等，实现成本的有效控制和降低。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通过对产品生产过程中各项资源消耗量的计量和时间安排，制定标准成本，为实际成本的控制和降低提供依据。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通过对生产过程中各项资源消耗量的计量和时间安排，进行成本核算，准确反映产品成本构成和水平。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通过对量与时间数据的分析，揭示生产过程中成本变动的规律和原因，为企业制定降低成本措施提供依据。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量与时间管理在成本管理中的具体应用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提高量与时间管理效率的方法与措施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引入先进的生产技术和设备，提高生产自动化程度，减少人工干预和误差。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加强员工培训和管理，提高员工技能和素质，增强员工对量与时间管理的认识和重视程度。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建立完善的量与时间管理制度和流程，明确各部门和人员的职责和权限，确保量与时间管理的有效实施。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加强信息化建设，利用先进的信息技术手段对量与时间数据进行采集、处理和分析，提高管理效率和准确性。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https://d.book118.com/027121012012006036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2024-09-10T20:16:18.380</cp:lastPrinted>
  <dcterms:created xsi:type="dcterms:W3CDTF">2024-09-10T12:16:18Z</dcterms:created>
  <dcterms:modified xsi:type="dcterms:W3CDTF">2024-09-10T12:16:20Z</dcterms:modified>
</cp:coreProperties>
</file>