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B7AA9-A286-43AF-AAAB-FD1E5BFF7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75A39-5EE6-492D-9080-C8760DF1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B64AA-A5CB-482B-A3F1-EE82E2EE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03CA4-6E53-4DDE-B599-4361A0DE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B4976-DAD6-44F6-B3BA-3BA6DFA4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67A3B-3796-4414-A73F-3EE8B35EB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5407D-46C8-42E1-BCD9-9A74C287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D3748-CED9-4F48-883E-B9ADE6A1A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3131E-25F0-471A-B907-C385DF7C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3C132-44A9-4CA2-8AFF-AD0BB3C9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3D5B1-B7BF-4DAB-95AA-2FE1B93E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1043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2024年全球合作的机遇年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全球合作背景与现状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政治领域合作机遇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经济领域合作机遇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科技领域合作机遇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文化领域合作机遇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教育领域合作机遇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全球合作背景与现状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随着全球贸易壁垒的逐步消除，各国之间的贸易往来更加频繁，促进了全球经济的繁荣。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贸易自由化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74" r="208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投资便利化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人员流动自由化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国际投资规则不断完善，为企业跨国经营提供了更加便利的环境。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国际旅游、留学、劳务输出等人员流动日益频繁，推动了全球文化的交流与融合。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全球化进程加速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各国政府间加强沟通与协调，共同应对全球性挑战，维护国际和平与稳定。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政治合作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各国在贸易、投资、金融等领域开展广泛合作，促进全球经济持续健康发展。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国际科技合作不断加强，共同推动科技创新与进步，应对全球性挑战。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国际合作日益密切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909" b="169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全球性问题挑战加剧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全球气候变化对人类社会和自然环境造成严重影响，需要国际社会共同努力应对。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新冠疫情等全球性公共卫生事件频发，凸显了加强国际合作的重要性和紧迫性。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恐怖主义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恐怖主义活动对国际安全造成严重威胁，需要各国加强情报分享、联合打击等方面的合作。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通过加强贸易、投资等领域合作，促进全球经济复苏和可持续发展。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国际社会需团结一致，共同应对气候变化、公共卫生等全球性挑战，维护人类共同利益。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应对全球性挑战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083" b="1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加强政治、安全等领域合作，有助于减少国际冲突和战争风险，维护世界和平与稳定。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促进世界和平稳定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2024年全球合作重要性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政治领域合作机遇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地缘政治冲突缓和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地区性冲突和紧张局势有望通过政治外交手段得到缓和，为国际合作创造有利条件。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多极化趋势加强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随着新兴大国的崛起，国际政治格局向多极化方向发展，各国之间的合作空间得到拓展。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国际组织作用凸显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国际组织在全球治理中的作用日益凸显，为各国政治合作提供了更多平台和机会。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59" r="275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国际政治格局变化与合作空间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协作机制创新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各国将探索新的政治协作机制，如高级别对话、政策协调等，以加强在国际事务中的合作。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民间外交助力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民间外交在促进国际政治合作中的作用将更加突出，包括文化交流、教育合作、民间友好往来等。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政治联盟增多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各国为应对共同挑战，将加强跨国政治联盟的建立，共同维护地区和世界和平稳定。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167" r="25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跨国政治联盟与协作机制建立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跨国犯罪治理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针对跨国犯罪问题，各国将加强警务合作和司法协助，共同打击跨国犯罪活动。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恐怖主义威胁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各国将加强反恐合作，共同打击恐怖主义组织，维护国际安全。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面对日益严重的网络安全威胁，各国将加强网络空间治理合作，共同维护网络空间安全。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共同应对全球性政治挑战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各国将通过高层互访、对话协商等方式增强政治互信，为深化合作奠定坚实基础。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政治互信增强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各国将在更多领域开展政治合作，如气候变化、公共卫生、减贫等全球性议题。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合作领域拓展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各国将探索新的合作方式，如联合研发、产业协作等，以推动全球政治经济秩序朝着更加公正合理的方向发展。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375" r="24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加强国际政治互信与合作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经济领域合作机遇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随着全球各国经济联系日益紧密，国际贸易规模不断扩大，为各国企业提供了更多市场机会。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各国政府积极推动投资自由化和便利化，减少投资壁垒，促进资本流动和跨境投资合作。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投资自由化便利化水平提升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全球产业链供应链加速融合，形成了你中有我、我中有你的利益共同体，推动了全球经济的协同发展。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全球产业链供应链深度融合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全球经济一体化趋势加强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各国政府通过简化贸易手续、降低关税和非关税壁垒等措施，提高贸易便利化水平，促进国际贸易发展。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贸易便利化政策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各国政府加强对外资的保护，建立健全外资法律法规体系，保障外资合法权益，吸引更多外资流入。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投资保护政策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各国政府加大对跨国贸易投资的金融服务支持力度，提供优惠贷款、出口信用保险等金融支持措施，降低企业融资成本。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金融服务支持政策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跨国贸易投资便利化政策实施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供应链数字化智能化升级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企业利用先进的信息技术，推动供应链数字化智能化升级，提高供应链的可视化、可预测性和可优化性。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绿色低碳供应链建设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企业积极响应全球绿色低碳发展倡议，推动绿色低碳供应链建设，降低资源消耗和环境污染。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全球企业加强产业链上下游合作，共同打造高效、安全、稳定的产业链供应链体系。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65" r="756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产业链供应链深度融合与优化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https://d.book118.com/027121043122006035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2024-09-10T04:46:11.538</cp:lastPrinted>
  <dcterms:created xsi:type="dcterms:W3CDTF">2024-09-09T20:46:11Z</dcterms:created>
  <dcterms:modified xsi:type="dcterms:W3CDTF">2024-09-09T20:46:13Z</dcterms:modified>
</cp:coreProperties>
</file>