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ADE8CE-01D7-449B-80F9-050C27098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4A4F65-8F00-4758-911C-5A85199AF4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95AC6E-56B2-47C1-88A5-084F64610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78269C-E534-450F-89E6-C7C2C40F37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3887A5-945C-4C0B-ACE7-801938C923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9293C1-4847-4899-AFC8-D93D430910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62308F-580C-47BE-A162-2B81D5C6D8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2986BA-2870-46F9-ACDD-5AF90CC793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08E404-1803-4DD9-9D02-F5CA512075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6FC2CA-97C2-4C9B-A9B9-0C97D628B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47BE9-A146-441D-AB86-3643462DE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21062136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出厂车辆管理制度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出厂车辆管理制度的重要性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出厂检验制度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车辆维修保养制度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出厂车辆安全制度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车辆出厂合格证管理制度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监督与考核制度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出厂车辆管理制度旨在确保每一辆出厂的车辆都符合质量标准，减少故障和安全隐患。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确保车辆质量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000" r="25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提升品牌形象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375" r="16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规范生产流程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4565" r="456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通过实施严格的出厂车辆管理制度，提高消费者对品牌的信任度和满意度，从而提升品牌形象。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制度对生产流程进行规范，确保生产过程中的各个环节都得到有效控制，提高生产效率。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出厂车辆管理制度是对车辆从生产到出厂过程中所涉及的各个环节进行质量检查和控制的管理体系。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适用于所有新车的生产、检测、包装、仓储和发运环节，确保车辆在出厂时符合相关法规和标准要求。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出厂车辆管理制度的重要性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确保车辆性能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通过严格的出厂检测和维修保养制度，确保出厂车辆的性能达到最佳状态，提高车辆的可靠性和耐用性。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减少故障率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通过规范的管理制度，减少车辆在制造和维修过程中的故障率，提高车辆的整体质量。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提升客户满意度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高质量的车辆能够提高客户的满意度，增加客户对公司的信任和忠诚度。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提高车辆质量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良好的出厂车辆管理制度能够维护公司的品牌形象，提升公司在行业内的知名度和美誉度。</a:t>
            </a:r>
          </a:p>
        </p:txBody>
      </p:sp>
      <p:pic>
        <p:nvPicPr>
          <p:cNvPr id="4" name="Picture 4"/>
          <p:cNvPicPr>
            <a:picLocks noChangeAspect="1"/>
          </p:cNvPicPr>
          <p:nvPr/>
        </p:nvPicPr>
        <p:blipFill>
          <a:blip r:embed="rId2"/>
          <a:srcRect l="13208" r="132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9590" r="29590"/>
          <a:stretch>
            <a:fillRect/>
          </a:stretch>
        </p:blipFill>
        <p:spPr>
          <a:xfrm>
            <a:off x="5168347" y="1536628"/>
            <a:ext cx="1898908"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37866" r="37866"/>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维护品牌形象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高质量的车辆是公司竞争力的重要组成部分，能够为公司赢得更多的市场份额和客户口碑。</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增强竞争力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通过有效的管理制度，降低车辆出现质量问题引发的公关危机，保护公司的声誉和形象。</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降低公关风险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保障公司声誉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https://d.book118.com/027121062136006053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2024-09-27T17:57:08.691</cp:lastPrinted>
  <dcterms:created xsi:type="dcterms:W3CDTF">2024-09-27T09:57:08Z</dcterms:created>
  <dcterms:modified xsi:type="dcterms:W3CDTF">2024-09-27T09:57:10Z</dcterms:modified>
</cp:coreProperties>
</file>