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44B995B-0633-4075-9043-7FD1C99DFEE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BC7C2AE-5C92-4858-B305-892238264F4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DF69F57-E18F-42F2-9AE1-817FE3E48D5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B4191C1-3189-41EC-893E-FFCA614D6D6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C63C8571-E853-44C8-A1A4-AA798A51796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77870CD5-258B-408A-82EA-FC9316C8190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1B0DF33E-D329-40E7-AD6D-F2D38909FFE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DE14D3E-C437-4118-9DD9-98D37E268AB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E4573E5-5669-45BB-8D59-2224D9697BF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FDF992F-BDB4-49E3-AEAE-EF556E00852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CB4A8BD-83F2-4616-9770-2FBAEF60DC9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02712114403400603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79545" y="3623969"/>
            <a:ext cx="8219058" cy="210426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dk1">
                    <a:lumMod val="95000"/>
                    <a:lumOff val="5000"/>
                    <a:alpha val="100000"/>
                  </a:schemeClr>
                </a:solidFill>
                <a:latin typeface="Arial"/>
                <a:ea typeface="Arial"/>
                <a:cs typeface="Arial"/>
              </a:rPr>
              <a:t>《Plasma工作原理》PPT课件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97491" y="810388"/>
            <a:ext cx="5298183" cy="5298183"/>
          </a:xfrm>
          <a:prstGeom prst="ellipse">
            <a:avLst/>
          </a:prstGeom>
          <a:solidFill>
            <a:schemeClr val="accent1">
              <a:alpha val="14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938400" y="1451298"/>
            <a:ext cx="4016365" cy="401636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231235" y="2407957"/>
            <a:ext cx="3626990" cy="252374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401923" y="2066581"/>
            <a:ext cx="3089320" cy="104165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7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922569" y="1019175"/>
            <a:ext cx="5810250" cy="48196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Plasma基本概念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Plasma物理特性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Plasma应用领域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Plasma工作原理实例分析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Plasma技术发展前景与挑战</a:t>
            </a:r>
          </a:p>
        </p:txBody>
      </p:sp>
      <p:sp>
        <p:nvSpPr>
          <p:cNvPr id="7" name="AutoShape 7"/>
          <p:cNvSpPr/>
          <p:nvPr/>
        </p:nvSpPr>
        <p:spPr>
          <a:xfrm>
            <a:off x="11307391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1736478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1346376" y="332232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11307391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11736478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11346376" y="508550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1307391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1736478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46376" y="684869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068433" y="2499829"/>
            <a:ext cx="6024721" cy="276872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75" b="1">
                <a:solidFill>
                  <a:schemeClr val="lt2">
                    <a:alpha val="100000"/>
                  </a:schemeClr>
                </a:solidFill>
                <a:latin typeface="Arial"/>
                <a:ea typeface="Arial"/>
                <a:cs typeface="Arial"/>
              </a:rPr>
              <a:t>Plasma基本概念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68433" y="1198529"/>
            <a:ext cx="5935157" cy="82715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5775" b="1">
                <a:solidFill>
                  <a:schemeClr val="lt2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3819" r="23819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3819" r="23819"/>
          <a:stretch>
            <a:fillRect/>
          </a:stretch>
        </p:blipFill>
        <p:spPr>
          <a:xfrm>
            <a:off x="5906739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3819" r="23819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Plasma是由部分电离的气体组成的物质第四态，具有准中性、导电性和明显的不透明性等特性。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定义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Plasma具有高电导率、高电子温度和低离子温度的特点，其运动主要受电磁力支配，可以通过电场和磁场对其进行控制和操作。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特性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定义与特性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气体温度达到数千度至数十万度，使气体分子获得足够的能量以克服束缚，成为自由粒子。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高温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低压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6626" r="16626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电场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t="3564" b="3564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气体压力低于10^-5帕，以减少气体分子间的碰撞，使部分分子能够获得足够的能量成为自由粒子。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在电场的作用下，部分气体分子能够获得足够的能量被电离，形成带电粒子。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形成条件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由高电压、大电流产生的高温等离子体，常用于工业切割、焊接等领域。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21875" r="21875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电弧等离子体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由火焰产生的高温等离子体，常用于材料加工、环境治理等领域。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火焰等离子体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l="21875" r="21875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21875" r="21875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由低压、低电流产生的低温等离子体，常用于表面改性、薄膜制备等领域。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辉光等离子体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主要类型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068433" y="2499829"/>
            <a:ext cx="6024721" cy="276872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75" b="1">
                <a:solidFill>
                  <a:schemeClr val="lt2">
                    <a:alpha val="100000"/>
                  </a:schemeClr>
                </a:solidFill>
                <a:latin typeface="Arial"/>
                <a:ea typeface="Arial"/>
                <a:cs typeface="Arial"/>
              </a:rPr>
              <a:t>Plasma物理特性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68433" y="1198529"/>
            <a:ext cx="5935157" cy="82715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5775" b="1">
                <a:solidFill>
                  <a:schemeClr val="lt2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20142" r="20142"/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描述了Plasma中的电荷分布和电场形成机制，以及电场对Plasma中粒子运动的影响。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在Plasma中，自由电子和离子分别带有负电荷和正电荷。这些电荷在空间中分布不均，形成了电场。电场对Plasma中粒子的运动产生影响，使得粒子在电场的作用下发生定向移动。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电荷与电场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探讨了Plasma中粒子的运动规律以及粒子间的碰撞过程。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在Plasma中，粒子受到电场和热运动的共同作用，表现出复杂的运动轨迹。粒子间的碰撞是Plasma的一个重要特征，碰撞过程中粒子的动量和能量发生交换，对Plasma的整体性质产生影响。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5006" r="250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粒子运动与碰撞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/>
          </a:blip>
          <a:srcRect l="22031" r="22031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1727606"/>
            <a:ext cx="6467541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230400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分析了Plasma的热力学特性，包括温度、压力等状态参数。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54880" y="3783405"/>
            <a:ext cx="6240618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754880" y="4436820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Plasma具有高温和高压力的特性。温度是衡量粒子热运动的剧烈程度的物理量，而压力则反映了粒子在空间中的分布密度和动量。这些热力学参数对Plasma的性质和行为起着至关重要的作用。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热力学特性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185766" y="1751287"/>
            <a:ext cx="5242663" cy="4234459"/>
          </a:xfrm>
          <a:prstGeom prst="roundRect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63571" y="1751287"/>
            <a:ext cx="5242663" cy="4234459"/>
          </a:xfrm>
          <a:prstGeom prst="round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4530718" y="2430558"/>
            <a:ext cx="3130564" cy="3130564"/>
          </a:xfrm>
          <a:prstGeom prst="ellipse">
            <a:avLst/>
          </a:prstGeom>
          <a:solidFill>
            <a:srgbClr val="FFFFFF">
              <a:alpha val="5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721546" y="2621386"/>
            <a:ext cx="2748908" cy="2748908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879259" y="2959520"/>
            <a:ext cx="2253950" cy="20726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VS</a:t>
            </a:r>
          </a:p>
        </p:txBody>
      </p:sp>
      <p:cxnSp>
        <p:nvCxnSpPr>
          <p:cNvPr id="7" name="Connector 7"/>
          <p:cNvCxnSpPr/>
          <p:nvPr/>
        </p:nvCxnSpPr>
        <p:spPr>
          <a:xfrm>
            <a:off x="1214515" y="2855191"/>
            <a:ext cx="2856056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8" name="TextBox 8"/>
          <p:cNvSpPr txBox="1"/>
          <p:nvPr/>
        </p:nvSpPr>
        <p:spPr>
          <a:xfrm>
            <a:off x="1085072" y="2931894"/>
            <a:ext cx="3263018" cy="28041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讨论了Plasma的辐射特性，包括光子、电子和离子等粒子的发射和吸收过程。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6389233" y="2064798"/>
            <a:ext cx="4714875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cxnSp>
        <p:nvCxnSpPr>
          <p:cNvPr id="10" name="Connector 10"/>
          <p:cNvCxnSpPr/>
          <p:nvPr/>
        </p:nvCxnSpPr>
        <p:spPr>
          <a:xfrm>
            <a:off x="8117660" y="2855191"/>
            <a:ext cx="2856056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1" name="TextBox 11"/>
          <p:cNvSpPr txBox="1"/>
          <p:nvPr/>
        </p:nvSpPr>
        <p:spPr>
          <a:xfrm>
            <a:off x="7817683" y="2931894"/>
            <a:ext cx="3286125" cy="2819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高温和高密度的条件下，Plasma中的粒子会发生激发和电离，释放出光子、电子和离子等粒子。这些粒子在空间中传播时，会与其它粒子发生相互作用，发生发射和吸收过程。辐射特性是研究Plasma的重要手段之一，对于了解Plasma的性质和行为具有重要意义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85072" y="2064798"/>
            <a:ext cx="4150786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4" name="AutoShape 1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TextBox 3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辐射特性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068433" y="2499829"/>
            <a:ext cx="6024721" cy="276872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75" b="1">
                <a:solidFill>
                  <a:schemeClr val="lt2">
                    <a:alpha val="100000"/>
                  </a:schemeClr>
                </a:solidFill>
                <a:latin typeface="Arial"/>
                <a:ea typeface="Arial"/>
                <a:cs typeface="Arial"/>
              </a:rPr>
              <a:t>Plasma应用领域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68433" y="1198529"/>
            <a:ext cx="5935157" cy="82715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5775" b="1">
                <a:solidFill>
                  <a:schemeClr val="lt2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270200" y="1337640"/>
            <a:ext cx="5127218" cy="4704522"/>
          </a:xfrm>
          <a:prstGeom prst="rect">
            <a:avLst/>
          </a:prstGeom>
          <a:solidFill>
            <a:schemeClr val="accent1">
              <a:lumMod val="60000"/>
              <a:lumOff val="40000"/>
              <a:alpha val="12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63829" y="1337640"/>
            <a:ext cx="5127218" cy="4704522"/>
          </a:xfrm>
          <a:prstGeom prst="rect">
            <a:avLst/>
          </a:prstGeom>
          <a:solidFill>
            <a:schemeClr val="accent1">
              <a:lumMod val="60000"/>
              <a:lumOff val="40000"/>
              <a:alpha val="12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56128" y="1337640"/>
            <a:ext cx="2037627" cy="505943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2385959" y="1337640"/>
            <a:ext cx="663153" cy="505943"/>
          </a:xfrm>
          <a:prstGeom prst="parallelogram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6270200" y="1337640"/>
            <a:ext cx="2037627" cy="505943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7900031" y="1337640"/>
            <a:ext cx="663153" cy="505943"/>
          </a:xfrm>
          <a:prstGeom prst="parallelogram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1027151" y="1991575"/>
            <a:ext cx="4600575" cy="18002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027151" y="3277450"/>
            <a:ext cx="4600575" cy="2484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研究等离子体的基本性质和运动规律，探索其在天体物理、地球物理等领域的应用。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218180" y="1247318"/>
            <a:ext cx="1167779" cy="6705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9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要点一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775216" y="1261999"/>
            <a:ext cx="1167779" cy="6705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9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要点二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533522" y="1991575"/>
            <a:ext cx="4600575" cy="12858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6547810" y="3277450"/>
            <a:ext cx="4572000" cy="2484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等离子体物理是研究等离子体的基本性质和运动规律的学科，包括等离子体的产生、演化、电磁场作用等。在天体物理中，等离子体广泛存在于太阳、恒星、行星际空间等天体中，研究等离子体物理有助于深入理解天体的演化过程和宇宙的起源。在地球物理中，等离子体物理也广泛应用于地球磁场、雷电、极光等现象的研究。</a:t>
            </a:r>
          </a:p>
        </p:txBody>
      </p:sp>
      <p:sp>
        <p:nvSpPr>
          <p:cNvPr id="14" name="AutoShape 14"/>
          <p:cNvSpPr/>
          <p:nvPr/>
        </p:nvSpPr>
        <p:spPr>
          <a:xfrm>
            <a:off x="507874" y="6318935"/>
            <a:ext cx="701468" cy="122998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454963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1137715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7" name="Connector 17"/>
          <p:cNvCxnSpPr/>
          <p:nvPr/>
        </p:nvCxnSpPr>
        <p:spPr>
          <a:xfrm>
            <a:off x="1209343" y="6393165"/>
            <a:ext cx="10991852" cy="0"/>
          </a:xfrm>
          <a:prstGeom prst="line">
            <a:avLst/>
          </a:prstGeom>
          <a:ln w="14288">
            <a:solidFill>
              <a:schemeClr val="accent2"/>
            </a:solidFill>
            <a:prstDash val="dash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等离子体物理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https://d.book118.com/027121144034006034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EFFBFF"/>
      </a:lt1>
      <a:dk2>
        <a:srgbClr val="002F40"/>
      </a:dk2>
      <a:lt2>
        <a:srgbClr val="FFFFFF"/>
      </a:lt2>
      <a:accent1>
        <a:srgbClr val="3045FD"/>
      </a:accent1>
      <a:accent2>
        <a:srgbClr val="0085FF"/>
      </a:accent2>
      <a:accent3>
        <a:srgbClr val="2947E8"/>
      </a:accent3>
      <a:accent4>
        <a:srgbClr val="3CD6DF"/>
      </a:accent4>
      <a:accent5>
        <a:srgbClr val="73DDE3"/>
      </a:accent5>
      <a:accent6>
        <a:srgbClr val="FFC67C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65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2024-09-08T01:05:45.753</cp:lastPrinted>
  <dcterms:created xsi:type="dcterms:W3CDTF">2024-09-07T17:05:45Z</dcterms:created>
  <dcterms:modified xsi:type="dcterms:W3CDTF">2024-09-07T17:05:47Z</dcterms:modified>
</cp:coreProperties>
</file>