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E16A7-EA74-44A3-8785-D60B3082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D93A0-7FE8-449C-BBED-7EF9709E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F813E-3263-43EC-AFCA-5123318F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F1814-8641-448E-AEF6-F8726181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38505-9CE9-453B-85E4-226D93EA4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A9975-BB4E-492F-8C61-9E7DC042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7DECE-56BE-43D4-AC3A-0A3123EFD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FDEDA-B817-4396-8C7E-804B5621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C38E4-BFF4-471C-8EE7-8A019B4A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8E92-FCA3-48E5-A968-7FC9BBFA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C9D9-6627-45C8-BA17-8C6B9AEC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2036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机械故障的振动分析及诊断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机械故障振动分析概述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振动信号的采集与处理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常见机械故障的振动分析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振动诊断技术在机械故障中的应用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机械故障振动诊断的未来发展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机械故障振动分析概述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振动信号的测量通常使用振动传感器，如加速度计、速度传感器或位移传感器等，将振动转换为电信号进行测量和记录。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振动信号的分析包括时域分析、频域分析和时频域分析等方法，通过分析信号的波形、频率、幅值等特征，判断设备的运行状态。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机械故障振动分析是通过测量和解析机械设备的振动信号，对其运行状态进行评估，并诊断可能存在的故障或异常情况的过程。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机械故障振动分析的定义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机械故障振动分析是预防性维修的重要手段之一，通过定期对设备进行振动检测，可以及时发现潜在的故障或异常情况，避免设备损坏或性能下降。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振动分析能够提供设备的实时状态信息，帮助企业实现状态检修，提高设备的可靠性和经济性。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通过振动分析可以了解设备的运行状况和性能退化趋势，为设备的优化和改进提供依据。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85" b="1385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机械故障振动分析的重要性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3829054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机械故障振动分析的基本原理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0" name="TextBox 30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机械故障振动分析基于振动的物理学原理，当机械设备出现故障或异常情况时，其运动状态发生变化，导致振动信号的特征发生变化。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3727865"/>
            <a:ext cx="3286271" cy="1654845"/>
            <a:chOff x="1463704" y="3727865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3727865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常见的故障类型包括转子不平衡、轴承损坏、齿轮磨损等，这些故障会导致设备振动幅值增大、频率变化或波形畸变等特征。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550760" y="2585189"/>
            <a:ext cx="3286271" cy="1654845"/>
            <a:chOff x="7550760" y="2585189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7550760" y="2585189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通过测量和分析这些特征变化，可以判断设备的运行状态，并对可能的故障进行诊断。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通过对比正常状态和异常状态的振动信号特征，结合专业知识，可以确定故障类型和位置，并提出相应的维修措施。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振动信号的采集与处理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选择合适的传感器，如加速度计、速度传感器等，以捕捉振动信号。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信号采集位置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采集参数设置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确定采集振动信号的最佳位置，通常选择在故障敏感区域或关键部位。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调整采集参数，如采样频率、分辨率等，以确保信号质量。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振动信号的采集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去除噪声、滤波等操作，提高信号的信噪比。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信号预处理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计算信号的均值、方差等统计量，分析信号的稳定性。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进行傅里叶变换，分析信号在不同频率下的成分，识别故障特征频率。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振动信号的处理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从处理后的信号中选择与故障相关的特征，如峰值、峭度等。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利用分类算法，如支持向量机、神经网络等，对故障模式进行分类和识别。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根据分类结果和特征值，判断机械设备的运行状态，给出故障诊断结论。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特征提取与模式识别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常见机械故障的振动分析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转子不平衡是旋转机械中常见的故障之一，其振动特征主要表现为与转子转速同步的周期性振动。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不平衡是由于转子质量分布不均匀或转子部件损坏、脱落等原因引起的。当转子旋转时，不平衡质量会产生周期性的离心力，进而引起转子轴的弯曲变形和振动。转子不平衡的振动频率与转子转速一致，且振幅随着转速的增加而增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转子不平衡的振动分析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转子不对中是指转子与轴承、联轴器等相邻部件之间的轴线不重合或平行度超差。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转子不对中会导致轴承承受额外的径向力和轴向力，进而引起轴承磨损和振动。转子不对中的振动特征表现为与转速同步的周期性振动，且在某些工况下会出现非同步振动。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转子不对中的振动分析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https://d.book118.com/027122036142006033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2024-09-07T08:27:57.421</cp:lastPrinted>
  <dcterms:created xsi:type="dcterms:W3CDTF">2024-09-07T00:27:57Z</dcterms:created>
  <dcterms:modified xsi:type="dcterms:W3CDTF">2024-09-07T00:27:59Z</dcterms:modified>
</cp:coreProperties>
</file>