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48C45-7C87-4518-A65A-46D0F8FE2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B5576-4E95-4095-B74D-3F1BEC0C0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725E5-BBCE-4610-ACC8-0AC88130A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2EC25-457D-4320-9C3F-AD215D189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AAF98-7914-4B72-970F-AE1523120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9389E-1AE6-4F8F-B3C6-FC4CCB842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0C3BB4-1DD7-4436-AF51-D4355D67A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44EBD-F0DD-41F6-A84B-647851ED6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36564-4D44-4ABC-BFAD-C52561D95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562C6-A8DC-4D0F-8B38-C96D4C077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91FDB-BF3D-4661-B0FD-C3CEE8F64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2206112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环境管理与战略管理的关系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环境管理与战略管理概述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环境管理与战略管理关系分析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环境因素在战略管理中影响分析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战略视角下企业环境管理策略优化建议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案例分析：成功企业经验分享与启示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随着工业化和城市化的快速发展，环境问题已经成为全球关注的焦点，如气候变化、空气污染、水资源短缺等。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环境问题日益严重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企业为了在竞争激烈的市场中立足，需要制定并实施有效的战略管理，而环境管理作为其中的重要组成部分，对于企业的可持续发展具有重要意义。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环境管理不仅关乎企业的社会责任和形象，更与企业的战略管理紧密相连，两者相互促进、相互制约。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环境管理与战略管理的关系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本研究旨在探讨环境管理与战略管理的关系，分析两者在企业实践中的互动作用，为企业制定和实施可持续发展战略提供参考。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如何理解环境管理与战略管理之间的关系？两者在企业实践中存在哪些互动作用？如何将环境管理融入企业的战略管理中，实现企业的可持续发展？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本报告首先介绍环境管理与战略管理的相关概念和理论基础，接着分析两者之间的关系及在企业实践中的互动作用，最后提出将环境管理融入企业战略管理的建议和措施。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环境管理与战略管理的基本概念、理论基础、关系分析、企业实践案例以及融入战略管理的建议和措施等方面内容。通过深入研究和探讨，旨在为企业制定和实施可持续发展战略提供有益的参考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环境管理与战略管理概述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环境管理是指运用计划、组织、协调、控制等手段，为达到预期环境目标而进行的一项综合性活动。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旨在通过有效管理，促进企业与环境协调发展，降低企业对环境的负面影响，提高资源利用效率。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环境管理定义及目标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250" r="21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是指企业确定其使命，根据组织外部环境和内部条件设定企业的战略目标，为保证目标的正确落实和实现进度谋划，并依靠企业内部能力将这种谋划和决策付诸实施，以及在实施过程中进行控制的一个动态管理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旨在通过制定和实施有效的战略，提高企业竞争力和市场地位，实现长期可持续发展。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战略管理定义及目标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在企业运营中发挥着至关重要的作用。它有助于企业识别和控制环境风险，降低污染排放和资源消耗，提高企业形象和声誉。同时，环境管理还能促进企业创新和技术进步，推动绿色供应链和循环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是企业实现长期目标的关键。它有助于企业明确发展方向和战略定位，优化资源配置和业务组合。通过制定和实施有效的战略，企业可以更好地应对市场变化和竞争挑战，提升核心竞争力和市场地位。同时，战略管理还能促进企业内部的协同和合作，提高组织效率和创新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两者在企业运营中作用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环境管理与战略管理关系分析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环境管理提升战略竞争力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优良的环境管理有助于企业提高资源利用效率、减少污染排放，进而提升企业形象和品牌价值，增强战略竞争力。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战略管理推动环境管理创新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企业在制定和实施战略时，会考虑环境因素的影响，推动环境管理的理念、方法和技术创新，以适应可持续发展的要求。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相互促进关系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相互制约关系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环境制约战略选择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企业在制定战略时，必须考虑环境法规、资源限制和生态保护等要求，这些环境因素会制约企业的战略选择和实施。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战略影响环境绩效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企业的战略决策和实施会对环境产生影响，如过度追求经济效益而忽视环境保护，将导致环境绩效下降，甚至引发环境问题。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4514" r="14514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企业应将环境保护纳入战略制定中，明确绿色发展的目标和路径，实现经济效益、社会效益和环境效益的协同。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制定绿色发展战略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企业应建立完善的环境管理体系，提高环境管理能力和水平，确保战略实施过程中的环境合规和绩效提升。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强化环境管理能力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企业应加大绿色技术研发和创新投入，推动绿色技术在生产和服务中的广泛应用，降低资源消耗和环境污染。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推动绿色技术创新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企业应加强与政府、社区、消费者等利益相关者的沟通和合作，共同推动环境保护和可持续发展。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加强利益相关者沟通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协同发展路径探讨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环境因素在战略管理中影响分析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829" r="78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外部环境因素对企业战略影响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政治稳定性、法律法规、政策导向等直接影响企业的经营行为和战略选择。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宏观经济状况、市场需求、竞争态势等经济因素对企业战略制定产生深远影响。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人口结构、文化背景、消费习惯等社会因素对企业战略调整有重要作用。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技术创新、技术发展趋势等对企业产品开发和市场定位具有关键作用。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https://d.book118.com/027122061122006043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2024-09-17T13:32:51.135</cp:lastPrinted>
  <dcterms:created xsi:type="dcterms:W3CDTF">2024-09-17T05:32:51Z</dcterms:created>
  <dcterms:modified xsi:type="dcterms:W3CDTF">2024-09-17T05:32:53Z</dcterms:modified>
</cp:coreProperties>
</file>