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B5CE-3894-425D-984E-E28E5D05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8886A-1A54-4210-91D5-1285C68A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0269-3C41-481A-81A7-E319F63F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726D8-15DB-4A74-9F64-E9729AA3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A4981-0C6B-44C1-BD2D-EDFB3ADF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06888-B715-4218-BE8E-E60DC75F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1B7F5-A26D-4240-B0E1-FBAEA41C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BE24E-F279-473E-9C4D-96B672A1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CA41B-6388-416F-951C-B682E242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8E458-22A4-4F6F-84DC-35C9B1CC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78BF6-9B17-4DFE-B66C-64B14B18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900" r:id="rId2"/>
    <p:sldLayoutId id="2147494901" r:id="rId3"/>
    <p:sldLayoutId id="2147494902" r:id="rId4"/>
    <p:sldLayoutId id="2147494903" r:id="rId5"/>
    <p:sldLayoutId id="2147494904" r:id="rId6"/>
    <p:sldLayoutId id="2147494905" r:id="rId7"/>
    <p:sldLayoutId id="2147494906" r:id="rId8"/>
    <p:sldLayoutId id="2147494907" r:id="rId9"/>
    <p:sldLayoutId id="2147494908" r:id="rId10"/>
    <p:sldLayoutId id="21474949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31" Type="http://schemas.openxmlformats.org/officeDocument/2006/relationships/tags" Target="../tags/tag227.xml" /><Relationship Id="rId32" Type="http://schemas.openxmlformats.org/officeDocument/2006/relationships/tags" Target="../tags/tag228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30001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三级综合医院绩效考核指标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医院绩效考核指标概述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三级综合医院绩效考核一级指标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三级综合医院绩效考核二级指标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绩效考核实施与效果评估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三级综合医院绩效考核面临的挑战与对策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三级综合医院绩效考核发展趋势与展望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医院绩效考核指标概述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指标定义与作用</a:t>
            </a:r>
            <a:endParaRPr lang="zh-CN" altLang="en-US"/>
          </a:p>
        </p:txBody>
      </p:sp>
      <p:sp>
        <p:nvSpPr>
          <p:cNvPr id="10489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指标定义：医院绩效考核指标是对医院工作质量和效率的量化评价标准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作用：帮助医院管理者了解医院运营情况，及时发现问题并改进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指标分类：包括医疗质量、服务效率、患者满意度等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应用：医院绩效考核指标可以用于医院内部管理、政府监管和第三方评价等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指标分类与选取原则</a:t>
            </a:r>
            <a:endParaRPr lang="zh-CN" altLang="en-US"/>
          </a:p>
        </p:txBody>
      </p:sp>
      <p:sp>
        <p:nvSpPr>
          <p:cNvPr id="10490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指标权重：根据医院实际情况和战略目标确定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指标分类：医疗质量、医疗服务、医疗安全、医疗效率、医疗成本等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选取原则：科学性、客观性、可操作性、可比性、前瞻性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指标调整：根据医院发展变化和政策调整进行动态调整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1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三级综合医院绩效考核一级指标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医疗质量指标</a:t>
            </a:r>
            <a:endParaRPr lang="zh-CN" altLang="en-US"/>
          </a:p>
        </p:txBody>
      </p:sp>
      <p:sp>
        <p:nvSpPr>
          <p:cNvPr id="10491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医疗技术水平：包括手术成功率、治疗效果等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医疗安全：包括医疗事故发生率、医疗纠纷处理等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医疗服务质量：包括患者满意度、医护人员服务态度等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医疗资源利用效率：包括床位周转率、医疗设备使用率等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医疗安全指标</a:t>
            </a:r>
            <a:endParaRPr lang="zh-CN" altLang="en-US"/>
          </a:p>
        </p:txBody>
      </p:sp>
      <p:sp>
        <p:nvSpPr>
          <p:cNvPr id="10492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医疗事故发生率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医疗纠纷处理情况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医疗差错率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服务质量指标</a:t>
            </a:r>
            <a:endParaRPr lang="zh-CN" altLang="en-US"/>
          </a:p>
        </p:txBody>
      </p:sp>
      <p:sp>
        <p:nvSpPr>
          <p:cNvPr id="10493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医疗服务效率：医疗服务的及时性、便捷性、有效性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医疗安全：医疗过程中的风险控制和保障措施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患者满意度：患者对医疗服务的满意程度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医疗质量：医疗技术、医疗设备、医疗环境等方面的质量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运营效率指标</a:t>
            </a:r>
            <a:endParaRPr lang="zh-CN" altLang="en-US"/>
          </a:p>
        </p:txBody>
      </p:sp>
      <p:sp>
        <p:nvSpPr>
          <p:cNvPr id="10493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床位周转率：反映医院床位使用效率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医疗收入：反映医院医疗服务收入情况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手术量：反映医院手术服务能力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平均住院日：反映医院住院患者平均住院时间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住院量：反映医院住院服务能力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门诊量：反映医院门诊服务能力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三级综合医院绩效考核二级指标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医疗质量指标细化</a:t>
            </a:r>
            <a:endParaRPr lang="zh-CN" altLang="en-US"/>
          </a:p>
        </p:txBody>
      </p:sp>
      <p:sp>
        <p:nvSpPr>
          <p:cNvPr id="104953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医疗技术水平：包括手术成功率、治疗效果等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医疗安全：包括医疗事故发生率、医疗纠纷处理等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医疗服务质量：包括患者满意度、医护人员服务态度等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医疗资源利用效率：包括床位使用率、医疗设备利用率等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医疗费用控制：包括医疗费用增长率、医疗费用合理性等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医疗信息化建设：包括电子病历普及率、远程医疗应用等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医疗安全指标细化</a:t>
            </a:r>
            <a:endParaRPr lang="zh-CN" altLang="en-US"/>
          </a:p>
        </p:txBody>
      </p:sp>
      <p:sp>
        <p:nvSpPr>
          <p:cNvPr id="10496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医疗事故发生率：衡量医院医疗安全的重要指标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医疗差错率：衡量医院医疗质量的重要指标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患者满意度：衡量医院医疗服务质量的重要指标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医疗纠纷发生率：衡量医院医疗纠纷处理能力的重要指标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https://d.book118.com/027123000144006054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三级综合医院绩效考核指标</vt:lpstr>
      <vt:lpstr>目录</vt:lpstr>
      <vt:lpstr>医院绩效考核指标概述</vt:lpstr>
      <vt:lpstr>指标定义与作用</vt:lpstr>
      <vt:lpstr>指标分类与选取原则</vt:lpstr>
      <vt:lpstr>三级综合医院绩效考核一级指标</vt:lpstr>
      <vt:lpstr>医疗质量指标</vt:lpstr>
      <vt:lpstr>医疗安全指标</vt:lpstr>
      <vt:lpstr>服务质量指标</vt:lpstr>
      <vt:lpstr>运营效率指标</vt:lpstr>
      <vt:lpstr>三级综合医院绩效考核二级指标</vt:lpstr>
      <vt:lpstr>医疗质量指标细化</vt:lpstr>
      <vt:lpstr>医疗安全指标细化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2024-09-29T05:02:35.243</cp:lastPrinted>
  <dcterms:created xsi:type="dcterms:W3CDTF">2024-09-28T21:02:35Z</dcterms:created>
  <dcterms:modified xsi:type="dcterms:W3CDTF">2024-09-28T21:02:37Z</dcterms:modified>
</cp:coreProperties>
</file>