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4A81A-A37F-45DD-A7A8-280686DB7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BC52D-3496-4015-80BF-965BB23FA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32C22-BAD2-4492-B1B4-FE9267AB8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A3CDE-AAD6-431C-A9A2-392AAD52E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B1E632-1385-45CF-9118-0C199A540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31D05A-C987-41D1-962B-194641525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2F540C-E70B-4EDC-8761-897E1FA46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A434C-7633-4628-861F-F968C3322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8D373-F3F7-4722-AC1A-A13C7D956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7A3ED-3D12-4334-ADD9-26059AC1E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5421D-F5F4-4E50-8D6F-79DB4D7F2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23165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癌症预防的重要性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癌症的成因与危险因素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癌症预防策略与方法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癌症筛查与早期诊断技术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生活方式与癌症预防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心理调适与癌症预防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癌症发病率逐年上升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癌症死亡率高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治疗费用昂贵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随着人口老龄化、环境污染等问题的加剧，癌症发病率在全球范围内呈上升趋势，成为威胁人类健康的重要因素。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癌症往往具有隐匿性、侵袭性和转移性等特点，导致患者死亡率较高，严重影响患者及其家庭的生活质量。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癌症治疗需要综合运用手术、放疗、化疗等多种手段，治疗费用高昂，给患者及其家庭带来沉重的经济负担。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预防癌症的意义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通过有效的预防措施，可以降低癌症的发病率和死亡率，减少患者及其家庭的痛苦和负担。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预防癌症有助于保持身体健康和良好的心理状态，提高患者的生活质量。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预防癌症可以减少对医疗资源的占用和消耗，为更多需要治疗的患者提供机会和资源。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降低发病率和死亡率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节约医疗资源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癌症的成因与危险因素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198" r="221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某些癌症的发生与特定基因的突变有关，这些突变可能从父母遗传给子女。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有癌症家族史的人群，患癌风险相对较高。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家族聚集性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34" b="89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长期接触某些化学物质，如石棉、苯等，可能增加患癌风险。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过量接触电离辐射，如X射线、紫外线等，可能导致细胞损伤和癌症发生。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辐射暴露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化学物质暴露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不健康饮食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生活习惯与饮食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高脂、低纤维的饮食结构，以及过量摄入红肉和加工肉制品等，可能增加患癌风险。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长期缺乏运动导致肥胖、免疫力下降等问题，进而增加患癌风险。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吸烟、过量饮酒等不良生活习惯与多种癌症的发生密切相关。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癌症预防策略与方法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控制吸烟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锻炼身体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避免暴露于致癌物质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一级预防：针对病因采取措施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保持适度的体育锻炼，提高身体免疫力，降低癌症风险。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均衡饮食，减少高脂肪、高盐、高糖食品的摄入，增加蔬菜、水果和全谷物的摄入。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吸烟是多种癌症的主要危险因素，通过宣传教育和政策措施减少吸烟行为。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减少接触致癌化学物质和放射线，改善工作和生活环境。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警惕症状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高危人群筛查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及时治疗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二级预防：早期发现、早期诊断、早期治疗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通过定期体检和筛查，及早发现癌症迹象或潜在风险。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注意身体出现的异常症状，如持续疼痛、肿块、出血等，及时就医检查。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针对特定高危人群进行有针对性的筛查，如乳腺癌、肺癌等。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一旦确诊癌症，积极接受规范治疗，提高治愈率和生存率。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心理关怀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三级预防：提高生活质量，延长生存期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708" r="1370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167" r="1416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为癌症患者提供全面的康复护理服务，包括心理、营养、运动等方面。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针对癌症患者的疼痛症状，采取药物治疗和非药物治疗措施，提高患者生活质量。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根据患者具体情况制定个性化的营养支持方案，增强患者体质和免疫力。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关注患者的心理健康问题，提供心理咨询和支持，帮助患者积极面对疾病和生活挑战。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癌症筛查与早期诊断技术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常见癌症筛查方法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用于乳腺癌的筛查，通过X射线检测乳房组织中的异常变化。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用于宫颈癌的筛查，通过采集宫颈细胞样本进行显微镜观察。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用于结肠癌的筛查，通过光学仪器检查结肠内壁的异常变化。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用于前列腺癌的筛查，通过测量血液中前列腺特异性抗原（PSA）的水平。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乳腺X线摄影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宫颈涂片检查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结肠镜检查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PSA血液检测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https://d.book118.com/027123165130006042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2024-09-16T02:32:57.890</cp:lastPrinted>
  <dcterms:created xsi:type="dcterms:W3CDTF">2024-09-15T18:32:57Z</dcterms:created>
  <dcterms:modified xsi:type="dcterms:W3CDTF">2024-09-15T18:33:00Z</dcterms:modified>
</cp:coreProperties>
</file>