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189CF2-577C-400D-81BB-EEEA1BB6AE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576C4B-A17A-4023-AE68-7561632455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308D6D-050C-4487-AF19-B752783098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46B319-4624-493E-9099-F263D39C52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E7A32C-CA79-4926-B1E8-3BA536B5A3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38F753-7986-4F8F-B251-602F2BF64B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EA1D56-6383-4229-A902-FAB8F81DF2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D92FC8-4BB1-44F0-B8FE-D01A6D193E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34E443-513F-48C5-9190-44D52E362E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FC5569-56E0-4C1B-AECA-8388771060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00BCE6-F0F4-41FD-818C-6205E99850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12402611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solidFill>
                <a:latin typeface="Microsoft Yahei"/>
                <a:ea typeface="Microsoft Yahei"/>
                <a:cs typeface="Microsoft Yahei"/>
              </a:rPr>
              <a:t>网上食品安全培训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网上食品安全培训介绍</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网上食品安全培训内容</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网上食品安全培训方式</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网上食品安全培训效果评估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网上食品安全培训的未来发展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网上食品安全培训介绍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网上食品安全培训是指通过互联网平台进行的食品安全知识和技能的培训。它利用现代信息技术，打破时间和空间的限制，使参与者可以随时随地接受培训。</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网上食品安全培训通常包括在线视频、课程、讲座、研讨会等形式，参与者可以根据自己的需求和时间安排进行学习。</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什么是网上食品安全培训</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0" r="25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通过网上食品安全培训，参与者可以了解食品安全的基本知识和法规，提高对食品安全的重视程度，减少食品安全事故的发生。</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提高食品安全意识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网上食品安全培训不仅提供理论知识，还教授实际操作技能，如食品加工、储存、烹饪等方面的技能，提高参与者在食品安全方面的实际操作能力。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增强食品安全技能</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网上食品安全培训可以成为传播食品安全文化的重要途径，通过培训的推广和普及，提高整个社会的食品安全意识和素养。</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促进食品安全文化的传播</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网上食品安全培训的重要性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网上食品安全培训不受时间和地点的限制，参与者可以根据自己的实际情况灵活安排学习时间和进度。</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灵活性高</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互联网上拥有大量的食品安全培训资源，参与者可以根据自己的需求选择适合自己的课程和学习资料。</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资源丰富</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相比传统的现场培训，网上食品安全培训不需要场地租赁、交通费用等成本，因此成本更为低廉。</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成本低廉</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网上食品安全培训可以利用互联网的互动性，实现学员之间的在线交流和学习，提高学习的效果和参与度。</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互动性强</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网上食品安全培训的优势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网上食品安全培训内容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146" r="301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754" r="2975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介绍食品安全法的立法背景、主要内容和实施要求，提高学员的法律意识和合规意识。</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食品安全法</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解读国家食品安全监管政策，包括监管体制、监管措施和监管要求等，帮助学员了解食品安全监管的最新动态。</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食品安全监管政策</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食品安全法律法规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介绍国家食品安全标准体系，包括各类食品标准、添加剂标准等，让学员了解食品安全标准的具体内容和要求。</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介绍食品安全操作规范，包括食品生产、加工、储存、运输等环节的操作要求和注意事项，提高学员对食品安全操作的认识和掌握。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食品安全标准与规范</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食品安全规范</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食品安全标准</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食品生产流程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介绍各类食品的生产流程和工艺要求，包括原料采购、加工、包装、标签等环节，让学员了解食品生产的整体流程和关键控制点。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食品质量控制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介绍食品质量控制体系和方法，包括质量策划、质量控制、质量保证等，帮助学员建立食品质量控制的意识和能力。</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食品生产流程与质量控制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4" name="Picture 4"/>
          <p:cNvPicPr>
            <a:picLocks noChangeAspect="1"/>
          </p:cNvPicPr>
          <p:nvPr/>
        </p:nvPicPr>
        <p:blipFill>
          <a:blip r:embed="rId2">
            <a:alphaModFix/>
          </a:blip>
          <a:srcRect l="24000" r="24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食品检测技术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介绍各类食品检测技术和方法，包括理化检测、微生物检测、毒理检测等，让学员了解食品检测的基本原理和技术要求。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食品检验流程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介绍食品检验的流程和方法，包括抽样、样品制备、检测、结果判定等环节，帮助学员掌握食品检验的基本操作和技能。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食品检测与检验技术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食品储存与运输管理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食品储存管理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介绍食品储存的基本要求和管理方法，包括温度控制、湿度调节、防虫防鼠等措施，确保食品储存的安全和卫生。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食品运输管理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介绍食品运输的基本要求和管理方法，包括运输工具的卫生要求、运输过程中的温度控制等措施，确保食品运输的安全和卫生。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网上食品安全培训方式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https://d.book118.com/027124026111006040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2024-09-13T00:15:27.891</cp:lastPrinted>
  <dcterms:created xsi:type="dcterms:W3CDTF">2024-09-12T16:15:27Z</dcterms:created>
  <dcterms:modified xsi:type="dcterms:W3CDTF">2024-09-12T16:15:30Z</dcterms:modified>
</cp:coreProperties>
</file>