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D83DC76-8CEB-42CD-BFDD-30E9E1B36D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FED9F9-841E-4903-AD36-2FD72A0D8D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0807CAD-CF4C-45E7-B655-D525EB44468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3FA981F-93B4-489D-8021-39D9BBC236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942D2AD-A67F-49AA-9C5A-F6B4A1A5CD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600AFD2-17DA-4580-9AEE-347BA9247FD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FA8A3D5-C3FB-4B5F-8665-F486BECAFA2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9EB53B9-B355-4C13-A582-B5038454FE0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5BABE7-D012-4E5D-A65E-DFE0434372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6D5740-E23C-48C1-B555-0D500C3884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9A5497-2663-44C5-9C16-C7267693CE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7124123123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2024-01-28</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机器学习算法在网络安全中的应用探索</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机器学习算法概述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网络安全问题与挑战</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基于机器学习算法的网络安全防护策略</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实验设计与结果分析</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01</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3469" r="23469"/>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网络安全问题日益严重</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随着互联网的普及和数字化进程的加速，网络安全问题已经成为全球性的难题，各种网络攻击事件层出不穷，给企业和个人带来了巨大的经济损失和隐私泄露风险。</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传统安全防御手段存在局限性</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传统的安全防御手段，如防火墙、入侵检测系统等，虽然能够一定程度上抵御网络攻击，但面对不断变化的攻击方式和手段，往往显得力不从心。</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机器学习算法在网络安全中的潜力</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机器学习算法具有强大的数据处理和学习能力，能够从海量的网络数据中提取有用的特征，并自动学习和识别网络攻击的模式，为网络安全提供了新的解决思路。</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近年来，国外在机器学习算法应用于网络安全领域的研究取得了显著进展，提出了许多基于机器学习算法的网络攻击检测和防御方法，如基于深度学习的恶意软件分类、基于支持向量机的网络入侵检测等。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国外研究现状</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国内在机器学习算法应用于网络安全领域的研究也取得了一定的成果，但相对于国外还存在一定的差距。目前，国内的研究主要集中在网络攻击检测、恶意软件分析等方面。</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国内研究现状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本文旨在探索机器学习算法在网络安全领域的应用，通过分析和比较不同算法在网络安全中的性能表现，为实际网络安全问题提供有效的解决方案。</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本文首先介绍了网络安全和机器学习的相关背景知识；然后详细阐述了机器学习算法在网络安全中的具体应用，包括网络攻击检测、恶意软件分析、漏洞挖掘等方面；接着通过实验验证了所提算法的有效性和性能；最后总结了全文并指出了未来研究方向。</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研究内容</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本文研究目的和内容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02</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机器学习算法概述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机器学习定义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机器学习是一种通过训练数据自动发现规律，并应用于新数据的算法和模型。它利用统计学、计算机科学和人工智能等领域的技术，使计算机具有学习和改进的能力。</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机器学习分类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根据学习方式和任务类型，机器学习可分为监督学习、无监督学习、半监督学习、强化学习等。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14276" r="1427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机器学习定义及分类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5400000">
            <a:off x="4261455" y="1786438"/>
            <a:ext cx="3669090" cy="4127726"/>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5400000">
            <a:off x="6507340" y="141832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7484017" y="3252867"/>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6495148" y="5075220"/>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5400000">
            <a:off x="4599191" y="141832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5400000">
            <a:off x="3589249" y="3252867"/>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5400000">
            <a:off x="4611383" y="5087412"/>
            <a:ext cx="1062105" cy="1194868"/>
          </a:xfrm>
          <a:custGeom>
            <a:rect l="l" t="t" r="r" b="b"/>
            <a:pathLst>
              <a:path w="1905000" h="1905000">
                <a:moveTo>
                  <a:pt x="952500" y="0"/>
                </a:moveTo>
                <a:lnTo>
                  <a:pt x="0" y="571500"/>
                </a:lnTo>
                <a:lnTo>
                  <a:pt x="0" y="1333500"/>
                </a:lnTo>
                <a:lnTo>
                  <a:pt x="952500" y="1905000"/>
                </a:lnTo>
                <a:lnTo>
                  <a:pt x="1905000" y="1333500"/>
                </a:lnTo>
                <a:lnTo>
                  <a:pt x="1905000" y="571500"/>
                </a:lnTo>
                <a:lnTo>
                  <a:pt x="952500" y="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776775" y="1207198"/>
            <a:ext cx="4129625"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逻辑回归</a:t>
            </a:r>
          </a:p>
        </p:txBody>
      </p:sp>
      <p:sp>
        <p:nvSpPr>
          <p:cNvPr id="10" name="TextBox 10"/>
          <p:cNvSpPr txBox="1"/>
          <p:nvPr/>
        </p:nvSpPr>
        <p:spPr>
          <a:xfrm>
            <a:off x="7776775" y="1654506"/>
            <a:ext cx="3900518" cy="819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用于二分类问题，通过sigmoid函数将线性回归的输出映射到[0,1]区间，表示概率。</a:t>
            </a:r>
          </a:p>
        </p:txBody>
      </p:sp>
      <p:sp>
        <p:nvSpPr>
          <p:cNvPr id="11" name="TextBox 11"/>
          <p:cNvSpPr txBox="1"/>
          <p:nvPr/>
        </p:nvSpPr>
        <p:spPr>
          <a:xfrm>
            <a:off x="8746354" y="3180495"/>
            <a:ext cx="338414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随机森林</a:t>
            </a:r>
          </a:p>
        </p:txBody>
      </p:sp>
      <p:sp>
        <p:nvSpPr>
          <p:cNvPr id="12" name="TextBox 12"/>
          <p:cNvSpPr txBox="1"/>
          <p:nvPr/>
        </p:nvSpPr>
        <p:spPr>
          <a:xfrm>
            <a:off x="8746354" y="3627804"/>
            <a:ext cx="3305175" cy="1104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通过集成学习的思想，将多个决策树的结果进行组合，提高模型的准确性和鲁棒性。</a:t>
            </a:r>
          </a:p>
        </p:txBody>
      </p:sp>
      <p:sp>
        <p:nvSpPr>
          <p:cNvPr id="13" name="TextBox 13"/>
          <p:cNvSpPr txBox="1"/>
          <p:nvPr/>
        </p:nvSpPr>
        <p:spPr>
          <a:xfrm>
            <a:off x="7776775" y="5015040"/>
            <a:ext cx="4129625"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K均值聚类</a:t>
            </a:r>
          </a:p>
        </p:txBody>
      </p:sp>
      <p:sp>
        <p:nvSpPr>
          <p:cNvPr id="14" name="TextBox 14"/>
          <p:cNvSpPr txBox="1"/>
          <p:nvPr/>
        </p:nvSpPr>
        <p:spPr>
          <a:xfrm>
            <a:off x="7776775" y="5462349"/>
            <a:ext cx="3994520" cy="955917"/>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将数据分为K个簇，每个簇的中心是所有属于该簇的数据点的均值。</a:t>
            </a:r>
          </a:p>
        </p:txBody>
      </p:sp>
      <p:sp>
        <p:nvSpPr>
          <p:cNvPr id="15" name="TextBox 15"/>
          <p:cNvSpPr txBox="1"/>
          <p:nvPr/>
        </p:nvSpPr>
        <p:spPr>
          <a:xfrm>
            <a:off x="305680" y="1345950"/>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线性回归</a:t>
            </a:r>
          </a:p>
        </p:txBody>
      </p:sp>
      <p:sp>
        <p:nvSpPr>
          <p:cNvPr id="16" name="TextBox 16"/>
          <p:cNvSpPr txBox="1"/>
          <p:nvPr/>
        </p:nvSpPr>
        <p:spPr>
          <a:xfrm>
            <a:off x="305680" y="1793259"/>
            <a:ext cx="4048125" cy="819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通过最小化预测值与实际值之间的误差平方和，找到最佳拟合直线。</a:t>
            </a:r>
          </a:p>
        </p:txBody>
      </p:sp>
      <p:sp>
        <p:nvSpPr>
          <p:cNvPr id="17" name="TextBox 17"/>
          <p:cNvSpPr txBox="1"/>
          <p:nvPr/>
        </p:nvSpPr>
        <p:spPr>
          <a:xfrm>
            <a:off x="204586" y="3180495"/>
            <a:ext cx="316719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决策树</a:t>
            </a:r>
          </a:p>
        </p:txBody>
      </p:sp>
      <p:sp>
        <p:nvSpPr>
          <p:cNvPr id="18" name="TextBox 18"/>
          <p:cNvSpPr txBox="1"/>
          <p:nvPr/>
        </p:nvSpPr>
        <p:spPr>
          <a:xfrm>
            <a:off x="69245" y="3627804"/>
            <a:ext cx="3305175" cy="1104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通过树形结构对数据进行分类或回归，每个节点表示一个特征或属性，每个分支代表一个决策结果。</a:t>
            </a:r>
          </a:p>
        </p:txBody>
      </p:sp>
      <p:sp>
        <p:nvSpPr>
          <p:cNvPr id="19" name="TextBox 19"/>
          <p:cNvSpPr txBox="1"/>
          <p:nvPr/>
        </p:nvSpPr>
        <p:spPr>
          <a:xfrm>
            <a:off x="454963" y="5015040"/>
            <a:ext cx="3895628"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支持向量机（SVM）</a:t>
            </a:r>
          </a:p>
        </p:txBody>
      </p:sp>
      <p:sp>
        <p:nvSpPr>
          <p:cNvPr id="20" name="TextBox 20"/>
          <p:cNvSpPr txBox="1"/>
          <p:nvPr/>
        </p:nvSpPr>
        <p:spPr>
          <a:xfrm>
            <a:off x="454963" y="5462349"/>
            <a:ext cx="3898264" cy="113347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找到一个超平面将数据分为两类，并最大化两类数据之间的间隔。</a:t>
            </a:r>
          </a:p>
        </p:txBody>
      </p:sp>
      <p:sp>
        <p:nvSpPr>
          <p:cNvPr id="21" name="Freeform 21"/>
          <p:cNvSpPr/>
          <p:nvPr/>
        </p:nvSpPr>
        <p:spPr>
          <a:xfrm>
            <a:off x="5410459" y="3071807"/>
            <a:ext cx="1371081" cy="1371081"/>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4519258" y="1436636"/>
            <a:ext cx="1122727" cy="1152525"/>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01</a:t>
            </a:r>
          </a:p>
        </p:txBody>
      </p:sp>
      <p:sp>
        <p:nvSpPr>
          <p:cNvPr id="23" name="TextBox 23"/>
          <p:cNvSpPr txBox="1"/>
          <p:nvPr/>
        </p:nvSpPr>
        <p:spPr>
          <a:xfrm>
            <a:off x="6347063" y="1412952"/>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02</a:t>
            </a:r>
          </a:p>
        </p:txBody>
      </p:sp>
      <p:sp>
        <p:nvSpPr>
          <p:cNvPr id="24" name="TextBox 24"/>
          <p:cNvSpPr txBox="1"/>
          <p:nvPr/>
        </p:nvSpPr>
        <p:spPr>
          <a:xfrm>
            <a:off x="3444473" y="3277277"/>
            <a:ext cx="1281814" cy="1152525"/>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03</a:t>
            </a:r>
          </a:p>
        </p:txBody>
      </p:sp>
      <p:sp>
        <p:nvSpPr>
          <p:cNvPr id="25" name="TextBox 25"/>
          <p:cNvSpPr txBox="1"/>
          <p:nvPr/>
        </p:nvSpPr>
        <p:spPr>
          <a:xfrm>
            <a:off x="7344483" y="3265085"/>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04</a:t>
            </a:r>
          </a:p>
        </p:txBody>
      </p:sp>
      <p:sp>
        <p:nvSpPr>
          <p:cNvPr id="26" name="TextBox 26"/>
          <p:cNvSpPr txBox="1"/>
          <p:nvPr/>
        </p:nvSpPr>
        <p:spPr>
          <a:xfrm>
            <a:off x="4581926" y="5111822"/>
            <a:ext cx="1023483"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05</a:t>
            </a:r>
          </a:p>
        </p:txBody>
      </p:sp>
      <p:sp>
        <p:nvSpPr>
          <p:cNvPr id="27" name="TextBox 27"/>
          <p:cNvSpPr txBox="1"/>
          <p:nvPr/>
        </p:nvSpPr>
        <p:spPr>
          <a:xfrm>
            <a:off x="6347063" y="5099630"/>
            <a:ext cx="1313148" cy="1155763"/>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spcBef>
                <a:spcPts val="450"/>
              </a:spcBef>
            </a:pPr>
            <a:r>
              <a:rPr lang="en-US" sz="3075" b="1">
                <a:solidFill>
                  <a:schemeClr val="accent2">
                    <a:alpha val="100000"/>
                  </a:schemeClr>
                </a:solidFill>
                <a:latin typeface="Microsoft Yahei"/>
                <a:ea typeface="Microsoft Yahei"/>
                <a:cs typeface="Microsoft Yahei"/>
              </a:rPr>
              <a:t>06</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常见机器学习算法介绍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500" r="1250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3818" r="13818"/>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恶意软件检测</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网络入侵检测</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身份认证和访问控制</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数据安全和隐私保护</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机器学习在网络安全领域应用前景</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利用机器学习算法自动识别和分类恶意软件，提高检测效率和准确性。</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利用机器学习技术改进身份认证和访问控制机制，提高系统的安全性和可用性。</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通过分析网络流量和日志数据，发现异常行为和潜在攻击，及时采取防御措施。</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应用机器学习算法对数据进行加密、脱敏和匿名化处理，保护用户隐私和数据安全。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600" b="1">
                <a:solidFill>
                  <a:srgbClr val="FFFFFF">
                    <a:alpha val="100000"/>
                  </a:srgbClr>
                </a:solidFill>
                <a:latin typeface="Microsoft Yahei"/>
                <a:ea typeface="Microsoft Yahei"/>
                <a:cs typeface="Microsoft Yahei"/>
              </a:rPr>
              <a:t>03</a:t>
            </a:r>
          </a:p>
        </p:txBody>
      </p:sp>
      <p:sp>
        <p:nvSpPr>
          <p:cNvPr id="3" name="TextBox 3"/>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网络安全问题与挑战</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5435" b="5435"/>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5788" b="578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当前网络安全形势分析</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网络攻击事件频发</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随着互联网的普及，网络攻击事件不断增多，包括钓鱼攻击、恶意软件、勒索软件等。</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数据泄露风险加大</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企业和个人数据泄露事件屡见不鲜，涉及金融、医疗、教育等各个领域。</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新型网络威胁不断涌现</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随着技术的发展，新型网络威胁如APT攻击、IoT设备攻击等不断涌现。</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静态安全分析</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传统方法主要进行静态安全分析，难以应对不断变化的网络威胁。</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高误报率和漏报率</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传统方法在处理大量数据时，容易出现误报和漏报，影响安全效果。</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基于规则的安全策略</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传统网络安全方法主要基于规则进行防御，如防火墙、入侵检测系统等，但规则更新不及时，容易被绕过。</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传统网络安全方法局限性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https://d.book118.com/027124123123006044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2024-09-19T04:14:30.847</cp:lastPrinted>
  <dcterms:created xsi:type="dcterms:W3CDTF">2024-09-18T20:14:30Z</dcterms:created>
  <dcterms:modified xsi:type="dcterms:W3CDTF">2024-09-18T20:14:32Z</dcterms:modified>
</cp:coreProperties>
</file>