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43777-AFF5-48E6-B1AA-FC42A420D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FE447-48F3-481F-9AEC-E33837D91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A89ED-6D7E-4129-8AFC-3E94DCF83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B63D8-936D-4371-9894-5886E19C3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D5089F-2F1A-4FAB-97C3-9C66C1F51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833945-50C9-4CFE-B8AA-4BCF2B6D2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FBBA71-916F-44AB-9966-59B4746A0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3D013-98CB-4511-9817-B894CCC92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3ED41-74AF-4625-9580-E92769E69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FB4AE-4B66-43F2-89BA-DA418C213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A6B4B-4D9D-469C-8FEF-FDE4D4E27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24146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护理查房PPT定制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护理查房是一种以病人为中心的护理活动，通过组织护理人员对病人的病情状况、护理效果和自身认知情况进行了解和评估，以达到提高护理质量、保障病人安全的目的。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通过护理查房，可以及时发现和解决护理过程中存在的问题，提高护理效果和病人满意度；同时也可以促进护理人员之间的交流与合作，提升护理团队的凝聚力和整体水平。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通过定期的护理查房，可以及时发现和纠正护理过程中的问题，提高护理效果和病人满意度。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通过护理查房，可以及时发现病人的病情变化和潜在风险，采取相应的措施保障病人安全。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护理查房可以促进不同科室、不同岗位的护理人员之间的交流与合作，提高团队协作能力和整体水平。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护理查房的基本流程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现场查看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实地查看病人的病情状况、自身认知情况等，与病人及其家属进行沟通交流。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准备资料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提前收集病人的病历资料、护理记录等，以便对病人的病情状况和护理效果进行全面了解。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根据实际情况确定查房的时间和地点，确保所有参与人员能够准时参加。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组织参与人员进行讨论和评估，对病人的病情状况、护理效果和自身认知情况进行全面了解和评估。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根据讨论评估结果，制定相应的改进措施，以提高护理质量和病人满意度。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81" r="2688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208" r="820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姓名、年龄、性别、诊断、病情状况等。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体温、脉搏、呼吸、血压等。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评估患者病情的进展情况，包括症状、体征和实验室检查结果等。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评估患者的认知状况，包括意识状态、认知能力等。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患者生命体征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患者病情变化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患者认知情况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描述采取的护理措施，包括日常护理、药物治疗、特殊护理等。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评估护理措施的效果，包括患者病情改善情况、不良反应等。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根据护理措施的特点，选择合适的指标来评价护理效果，如疼痛缓解程度、生活质量改善等。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护理效果指标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对护理效果进行分析，找出影响护理效果的因素，提出改进措施。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护理措施与效果评价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改进效果预测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护理问题与改进建议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总结在护理过程中出现的问题，包括操作失误、沟通不畅、患者不配合等。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分析问题产生的原因，如操作流程不合理、沟通方式不当等。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针对问题提出改进措施，如优化操作流程、改进沟通方式等。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预测改进措施可能带来的效果，为后续护理工作提供参考。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识别在护理过程中可能出现的风险因素，如药物过敏、操作失误等。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评估风险因素的发生概率和影响程度，确定风险等级。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制定应对风险的措施，如备用药品、急救设备等。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对风险进行持续监控，及时发现并处理风险因素，不断完善风险管理机制。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https://d.book118.com/027124146012006051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2024-09-23T21:25:11.439</cp:lastPrinted>
  <dcterms:created xsi:type="dcterms:W3CDTF">2024-09-23T13:25:11Z</dcterms:created>
  <dcterms:modified xsi:type="dcterms:W3CDTF">2024-09-23T13:25:13Z</dcterms:modified>
</cp:coreProperties>
</file>