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5"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hyperlink" Target="http://weibo.com/teliss" TargetMode="External" /><Relationship Id="rId2" Type="http://schemas.openxmlformats.org/officeDocument/2006/relationships/hyperlink" Target="http://teliss.blog.163.com/" TargetMode="External" /><Relationship Id="rId3"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4782999-A3B2-4ADF-9CA8-B5E7916980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70CBE-4691-41CC-938C-D36409FAAAB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1DE4C97-3609-4E21-8E4B-5D90810419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1439BD-25B2-4474-BE21-974025CB09B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D5C62DB-214E-49BE-9E3E-47B32EC90C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4CB94B6-E1BE-4FB3-847F-F6F87925F1E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D574AA8-6F83-48B9-B2EA-F251F64B144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4B07154-B729-4644-A9CC-78B14A321A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8884933-25EF-419F-9B8A-27AE341A418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34F785-B4FF-413D-B336-293015A3C45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B514814-F3DC-4799-AE90-DAC2325F2E0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2978650"/>
            <a:ext cx="12192000" cy="387935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Freeform 6">
            <a:extLst>
              <a:ext uri="{FF2B5EF4-FFF2-40B4-BE49-F238E27FC236}">
                <a16:creationId xmlns:a16="http://schemas.microsoft.com/office/drawing/2014/main" id="{D42C2ACE-9115-784A-0396-870EA0F020A0}"/>
              </a:ext>
            </a:extLst>
          </p:cNvPr>
          <p:cNvSpPr>
            <a:spLocks noEditPoints="1"/>
          </p:cNvSpPr>
          <p:nvPr userDrawn="1"/>
        </p:nvSpPr>
        <p:spPr bwMode="auto">
          <a:xfrm>
            <a:off x="4373366" y="2971800"/>
            <a:ext cx="3445268" cy="1729528"/>
          </a:xfrm>
          <a:custGeom>
            <a:gdLst>
              <a:gd name="T0" fmla="*/ 48 w 13537"/>
              <a:gd name="T1" fmla="*/ 24 h 6793"/>
              <a:gd name="T2" fmla="*/ 68 w 13537"/>
              <a:gd name="T3" fmla="*/ 542 h 6793"/>
              <a:gd name="T4" fmla="*/ 126 w 13537"/>
              <a:gd name="T5" fmla="*/ 1048 h 6793"/>
              <a:gd name="T6" fmla="*/ 260 w 13537"/>
              <a:gd name="T7" fmla="*/ 1705 h 6793"/>
              <a:gd name="T8" fmla="*/ 577 w 13537"/>
              <a:gd name="T9" fmla="*/ 2641 h 6793"/>
              <a:gd name="T10" fmla="*/ 1022 w 13537"/>
              <a:gd name="T11" fmla="*/ 3510 h 6793"/>
              <a:gd name="T12" fmla="*/ 1583 w 13537"/>
              <a:gd name="T13" fmla="*/ 4300 h 6793"/>
              <a:gd name="T14" fmla="*/ 2250 w 13537"/>
              <a:gd name="T15" fmla="*/ 5000 h 6793"/>
              <a:gd name="T16" fmla="*/ 3012 w 13537"/>
              <a:gd name="T17" fmla="*/ 5598 h 6793"/>
              <a:gd name="T18" fmla="*/ 3855 w 13537"/>
              <a:gd name="T19" fmla="*/ 6083 h 6793"/>
              <a:gd name="T20" fmla="*/ 4771 w 13537"/>
              <a:gd name="T21" fmla="*/ 6443 h 6793"/>
              <a:gd name="T22" fmla="*/ 5579 w 13537"/>
              <a:gd name="T23" fmla="*/ 6640 h 6793"/>
              <a:gd name="T24" fmla="*/ 6082 w 13537"/>
              <a:gd name="T25" fmla="*/ 6710 h 6793"/>
              <a:gd name="T26" fmla="*/ 6595 w 13537"/>
              <a:gd name="T27" fmla="*/ 6743 h 6793"/>
              <a:gd name="T28" fmla="*/ 7115 w 13537"/>
              <a:gd name="T29" fmla="*/ 6736 h 6793"/>
              <a:gd name="T30" fmla="*/ 7625 w 13537"/>
              <a:gd name="T31" fmla="*/ 6691 h 6793"/>
              <a:gd name="T32" fmla="*/ 8123 w 13537"/>
              <a:gd name="T33" fmla="*/ 6608 h 6793"/>
              <a:gd name="T34" fmla="*/ 9080 w 13537"/>
              <a:gd name="T35" fmla="*/ 6337 h 6793"/>
              <a:gd name="T36" fmla="*/ 9973 w 13537"/>
              <a:gd name="T37" fmla="*/ 5934 h 6793"/>
              <a:gd name="T38" fmla="*/ 10790 w 13537"/>
              <a:gd name="T39" fmla="*/ 5410 h 6793"/>
              <a:gd name="T40" fmla="*/ 11521 w 13537"/>
              <a:gd name="T41" fmla="*/ 4776 h 6793"/>
              <a:gd name="T42" fmla="*/ 12154 w 13537"/>
              <a:gd name="T43" fmla="*/ 4045 h 6793"/>
              <a:gd name="T44" fmla="*/ 12678 w 13537"/>
              <a:gd name="T45" fmla="*/ 3227 h 6793"/>
              <a:gd name="T46" fmla="*/ 13081 w 13537"/>
              <a:gd name="T47" fmla="*/ 2335 h 6793"/>
              <a:gd name="T48" fmla="*/ 13353 w 13537"/>
              <a:gd name="T49" fmla="*/ 1378 h 6793"/>
              <a:gd name="T50" fmla="*/ 13435 w 13537"/>
              <a:gd name="T51" fmla="*/ 880 h 6793"/>
              <a:gd name="T52" fmla="*/ 13480 w 13537"/>
              <a:gd name="T53" fmla="*/ 370 h 6793"/>
              <a:gd name="T54" fmla="*/ 13513 w 13537"/>
              <a:gd name="T55" fmla="*/ 48 h 6793"/>
              <a:gd name="T56" fmla="*/ 13530 w 13537"/>
              <a:gd name="T57" fmla="*/ 8 h 6793"/>
              <a:gd name="T58" fmla="*/ 13528 w 13537"/>
              <a:gd name="T59" fmla="*/ 373 h 6793"/>
              <a:gd name="T60" fmla="*/ 13482 w 13537"/>
              <a:gd name="T61" fmla="*/ 887 h 6793"/>
              <a:gd name="T62" fmla="*/ 13399 w 13537"/>
              <a:gd name="T63" fmla="*/ 1389 h 6793"/>
              <a:gd name="T64" fmla="*/ 13126 w 13537"/>
              <a:gd name="T65" fmla="*/ 2352 h 6793"/>
              <a:gd name="T66" fmla="*/ 12720 w 13537"/>
              <a:gd name="T67" fmla="*/ 3251 h 6793"/>
              <a:gd name="T68" fmla="*/ 12192 w 13537"/>
              <a:gd name="T69" fmla="*/ 4075 h 6793"/>
              <a:gd name="T70" fmla="*/ 11554 w 13537"/>
              <a:gd name="T71" fmla="*/ 4811 h 6793"/>
              <a:gd name="T72" fmla="*/ 10818 w 13537"/>
              <a:gd name="T73" fmla="*/ 5449 h 6793"/>
              <a:gd name="T74" fmla="*/ 9994 w 13537"/>
              <a:gd name="T75" fmla="*/ 5976 h 6793"/>
              <a:gd name="T76" fmla="*/ 9095 w 13537"/>
              <a:gd name="T77" fmla="*/ 6382 h 6793"/>
              <a:gd name="T78" fmla="*/ 8132 w 13537"/>
              <a:gd name="T79" fmla="*/ 6656 h 6793"/>
              <a:gd name="T80" fmla="*/ 7630 w 13537"/>
              <a:gd name="T81" fmla="*/ 6739 h 6793"/>
              <a:gd name="T82" fmla="*/ 7116 w 13537"/>
              <a:gd name="T83" fmla="*/ 6784 h 6793"/>
              <a:gd name="T84" fmla="*/ 6594 w 13537"/>
              <a:gd name="T85" fmla="*/ 6791 h 6793"/>
              <a:gd name="T86" fmla="*/ 6076 w 13537"/>
              <a:gd name="T87" fmla="*/ 6758 h 6793"/>
              <a:gd name="T88" fmla="*/ 5570 w 13537"/>
              <a:gd name="T89" fmla="*/ 6687 h 6793"/>
              <a:gd name="T90" fmla="*/ 4755 w 13537"/>
              <a:gd name="T91" fmla="*/ 6488 h 6793"/>
              <a:gd name="T92" fmla="*/ 3834 w 13537"/>
              <a:gd name="T93" fmla="*/ 6125 h 6793"/>
              <a:gd name="T94" fmla="*/ 2984 w 13537"/>
              <a:gd name="T95" fmla="*/ 5637 h 6793"/>
              <a:gd name="T96" fmla="*/ 2217 w 13537"/>
              <a:gd name="T97" fmla="*/ 5034 h 6793"/>
              <a:gd name="T98" fmla="*/ 1545 w 13537"/>
              <a:gd name="T99" fmla="*/ 4330 h 6793"/>
              <a:gd name="T100" fmla="*/ 980 w 13537"/>
              <a:gd name="T101" fmla="*/ 3534 h 6793"/>
              <a:gd name="T102" fmla="*/ 532 w 13537"/>
              <a:gd name="T103" fmla="*/ 2659 h 6793"/>
              <a:gd name="T104" fmla="*/ 213 w 13537"/>
              <a:gd name="T105" fmla="*/ 1715 h 6793"/>
              <a:gd name="T106" fmla="*/ 78 w 13537"/>
              <a:gd name="T107" fmla="*/ 1055 h 6793"/>
              <a:gd name="T108" fmla="*/ 20 w 13537"/>
              <a:gd name="T109" fmla="*/ 545 h 6793"/>
              <a:gd name="T110" fmla="*/ 0 w 13537"/>
              <a:gd name="T111" fmla="*/ 25 h 6793"/>
              <a:gd name="T112" fmla="*/ 6768 w 13537"/>
              <a:gd name="T113" fmla="*/ 0 h 67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Lst>
            <a:rect l="0" t="0" r="r" b="b"/>
            <a:pathLst>
              <a:path w="13537" h="6792">
                <a:moveTo>
                  <a:pt x="6768" y="48"/>
                </a:moveTo>
                <a:lnTo>
                  <a:pt x="24" y="48"/>
                </a:lnTo>
                <a:lnTo>
                  <a:pt x="48" y="24"/>
                </a:lnTo>
                <a:lnTo>
                  <a:pt x="50" y="198"/>
                </a:lnTo>
                <a:lnTo>
                  <a:pt x="57" y="371"/>
                </a:lnTo>
                <a:lnTo>
                  <a:pt x="68" y="542"/>
                </a:lnTo>
                <a:lnTo>
                  <a:pt x="83" y="712"/>
                </a:lnTo>
                <a:lnTo>
                  <a:pt x="102" y="881"/>
                </a:lnTo>
                <a:lnTo>
                  <a:pt x="126" y="1048"/>
                </a:lnTo>
                <a:lnTo>
                  <a:pt x="153" y="1215"/>
                </a:lnTo>
                <a:lnTo>
                  <a:pt x="185" y="1379"/>
                </a:lnTo>
                <a:lnTo>
                  <a:pt x="260" y="1705"/>
                </a:lnTo>
                <a:lnTo>
                  <a:pt x="351" y="2024"/>
                </a:lnTo>
                <a:lnTo>
                  <a:pt x="456" y="2336"/>
                </a:lnTo>
                <a:lnTo>
                  <a:pt x="577" y="2641"/>
                </a:lnTo>
                <a:lnTo>
                  <a:pt x="711" y="2939"/>
                </a:lnTo>
                <a:lnTo>
                  <a:pt x="860" y="3229"/>
                </a:lnTo>
                <a:lnTo>
                  <a:pt x="1022" y="3510"/>
                </a:lnTo>
                <a:lnTo>
                  <a:pt x="1196" y="3783"/>
                </a:lnTo>
                <a:lnTo>
                  <a:pt x="1384" y="4046"/>
                </a:lnTo>
                <a:lnTo>
                  <a:pt x="1583" y="4300"/>
                </a:lnTo>
                <a:lnTo>
                  <a:pt x="1794" y="4544"/>
                </a:lnTo>
                <a:lnTo>
                  <a:pt x="2017" y="4777"/>
                </a:lnTo>
                <a:lnTo>
                  <a:pt x="2250" y="5000"/>
                </a:lnTo>
                <a:lnTo>
                  <a:pt x="2494" y="5211"/>
                </a:lnTo>
                <a:lnTo>
                  <a:pt x="2748" y="5410"/>
                </a:lnTo>
                <a:lnTo>
                  <a:pt x="3012" y="5598"/>
                </a:lnTo>
                <a:lnTo>
                  <a:pt x="3284" y="5772"/>
                </a:lnTo>
                <a:lnTo>
                  <a:pt x="3566" y="5934"/>
                </a:lnTo>
                <a:lnTo>
                  <a:pt x="3855" y="6083"/>
                </a:lnTo>
                <a:lnTo>
                  <a:pt x="4153" y="6217"/>
                </a:lnTo>
                <a:lnTo>
                  <a:pt x="4458" y="6337"/>
                </a:lnTo>
                <a:lnTo>
                  <a:pt x="4771" y="6443"/>
                </a:lnTo>
                <a:lnTo>
                  <a:pt x="5090" y="6534"/>
                </a:lnTo>
                <a:lnTo>
                  <a:pt x="5415" y="6609"/>
                </a:lnTo>
                <a:lnTo>
                  <a:pt x="5579" y="6640"/>
                </a:lnTo>
                <a:lnTo>
                  <a:pt x="5745" y="6668"/>
                </a:lnTo>
                <a:lnTo>
                  <a:pt x="5913" y="6691"/>
                </a:lnTo>
                <a:lnTo>
                  <a:pt x="6082" y="6710"/>
                </a:lnTo>
                <a:lnTo>
                  <a:pt x="6252" y="6725"/>
                </a:lnTo>
                <a:lnTo>
                  <a:pt x="6423" y="6736"/>
                </a:lnTo>
                <a:lnTo>
                  <a:pt x="6595" y="6743"/>
                </a:lnTo>
                <a:lnTo>
                  <a:pt x="6769" y="6745"/>
                </a:lnTo>
                <a:lnTo>
                  <a:pt x="6942" y="6743"/>
                </a:lnTo>
                <a:lnTo>
                  <a:pt x="7115" y="6736"/>
                </a:lnTo>
                <a:lnTo>
                  <a:pt x="7286" y="6725"/>
                </a:lnTo>
                <a:lnTo>
                  <a:pt x="7456" y="6710"/>
                </a:lnTo>
                <a:lnTo>
                  <a:pt x="7625" y="6691"/>
                </a:lnTo>
                <a:lnTo>
                  <a:pt x="7792" y="6667"/>
                </a:lnTo>
                <a:lnTo>
                  <a:pt x="7959" y="6640"/>
                </a:lnTo>
                <a:lnTo>
                  <a:pt x="8123" y="6608"/>
                </a:lnTo>
                <a:lnTo>
                  <a:pt x="8449" y="6533"/>
                </a:lnTo>
                <a:lnTo>
                  <a:pt x="8768" y="6443"/>
                </a:lnTo>
                <a:lnTo>
                  <a:pt x="9080" y="6337"/>
                </a:lnTo>
                <a:lnTo>
                  <a:pt x="9385" y="6217"/>
                </a:lnTo>
                <a:lnTo>
                  <a:pt x="9683" y="6082"/>
                </a:lnTo>
                <a:lnTo>
                  <a:pt x="9973" y="5934"/>
                </a:lnTo>
                <a:lnTo>
                  <a:pt x="10254" y="5772"/>
                </a:lnTo>
                <a:lnTo>
                  <a:pt x="10527" y="5597"/>
                </a:lnTo>
                <a:lnTo>
                  <a:pt x="10790" y="5410"/>
                </a:lnTo>
                <a:lnTo>
                  <a:pt x="11044" y="5210"/>
                </a:lnTo>
                <a:lnTo>
                  <a:pt x="11288" y="4999"/>
                </a:lnTo>
                <a:lnTo>
                  <a:pt x="11521" y="4776"/>
                </a:lnTo>
                <a:lnTo>
                  <a:pt x="11744" y="4543"/>
                </a:lnTo>
                <a:lnTo>
                  <a:pt x="11955" y="4299"/>
                </a:lnTo>
                <a:lnTo>
                  <a:pt x="12154" y="4045"/>
                </a:lnTo>
                <a:lnTo>
                  <a:pt x="12342" y="3782"/>
                </a:lnTo>
                <a:lnTo>
                  <a:pt x="12516" y="3509"/>
                </a:lnTo>
                <a:lnTo>
                  <a:pt x="12678" y="3227"/>
                </a:lnTo>
                <a:lnTo>
                  <a:pt x="12827" y="2938"/>
                </a:lnTo>
                <a:lnTo>
                  <a:pt x="12961" y="2640"/>
                </a:lnTo>
                <a:lnTo>
                  <a:pt x="13081" y="2335"/>
                </a:lnTo>
                <a:lnTo>
                  <a:pt x="13187" y="2023"/>
                </a:lnTo>
                <a:lnTo>
                  <a:pt x="13278" y="1703"/>
                </a:lnTo>
                <a:lnTo>
                  <a:pt x="13353" y="1378"/>
                </a:lnTo>
                <a:lnTo>
                  <a:pt x="13384" y="1214"/>
                </a:lnTo>
                <a:lnTo>
                  <a:pt x="13412" y="1048"/>
                </a:lnTo>
                <a:lnTo>
                  <a:pt x="13435" y="880"/>
                </a:lnTo>
                <a:lnTo>
                  <a:pt x="13454" y="711"/>
                </a:lnTo>
                <a:lnTo>
                  <a:pt x="13469" y="541"/>
                </a:lnTo>
                <a:lnTo>
                  <a:pt x="13480" y="370"/>
                </a:lnTo>
                <a:lnTo>
                  <a:pt x="13487" y="198"/>
                </a:lnTo>
                <a:lnTo>
                  <a:pt x="13489" y="24"/>
                </a:lnTo>
                <a:lnTo>
                  <a:pt x="13513" y="48"/>
                </a:lnTo>
                <a:lnTo>
                  <a:pt x="6768" y="48"/>
                </a:lnTo>
                <a:close/>
                <a:moveTo>
                  <a:pt x="13513" y="0"/>
                </a:moveTo>
                <a:cubicBezTo>
                  <a:pt x="13519" y="0"/>
                  <a:pt x="13526" y="3"/>
                  <a:pt x="13530" y="8"/>
                </a:cubicBezTo>
                <a:cubicBezTo>
                  <a:pt x="13535" y="12"/>
                  <a:pt x="13537" y="18"/>
                  <a:pt x="13537" y="25"/>
                </a:cubicBezTo>
                <a:lnTo>
                  <a:pt x="13535" y="199"/>
                </a:lnTo>
                <a:lnTo>
                  <a:pt x="13528" y="373"/>
                </a:lnTo>
                <a:lnTo>
                  <a:pt x="13517" y="546"/>
                </a:lnTo>
                <a:lnTo>
                  <a:pt x="13502" y="717"/>
                </a:lnTo>
                <a:lnTo>
                  <a:pt x="13482" y="887"/>
                </a:lnTo>
                <a:lnTo>
                  <a:pt x="13459" y="1056"/>
                </a:lnTo>
                <a:lnTo>
                  <a:pt x="13431" y="1223"/>
                </a:lnTo>
                <a:lnTo>
                  <a:pt x="13399" y="1389"/>
                </a:lnTo>
                <a:lnTo>
                  <a:pt x="13324" y="1717"/>
                </a:lnTo>
                <a:lnTo>
                  <a:pt x="13232" y="2038"/>
                </a:lnTo>
                <a:lnTo>
                  <a:pt x="13126" y="2352"/>
                </a:lnTo>
                <a:lnTo>
                  <a:pt x="13005" y="2660"/>
                </a:lnTo>
                <a:lnTo>
                  <a:pt x="12869" y="2959"/>
                </a:lnTo>
                <a:lnTo>
                  <a:pt x="12720" y="3251"/>
                </a:lnTo>
                <a:lnTo>
                  <a:pt x="12557" y="3535"/>
                </a:lnTo>
                <a:lnTo>
                  <a:pt x="12381" y="3809"/>
                </a:lnTo>
                <a:lnTo>
                  <a:pt x="12192" y="4075"/>
                </a:lnTo>
                <a:lnTo>
                  <a:pt x="11991" y="4330"/>
                </a:lnTo>
                <a:lnTo>
                  <a:pt x="11778" y="4576"/>
                </a:lnTo>
                <a:lnTo>
                  <a:pt x="11554" y="4811"/>
                </a:lnTo>
                <a:lnTo>
                  <a:pt x="11319" y="5035"/>
                </a:lnTo>
                <a:lnTo>
                  <a:pt x="11074" y="5248"/>
                </a:lnTo>
                <a:lnTo>
                  <a:pt x="10818" y="5449"/>
                </a:lnTo>
                <a:lnTo>
                  <a:pt x="10552" y="5637"/>
                </a:lnTo>
                <a:lnTo>
                  <a:pt x="10278" y="5813"/>
                </a:lnTo>
                <a:lnTo>
                  <a:pt x="9994" y="5976"/>
                </a:lnTo>
                <a:lnTo>
                  <a:pt x="9702" y="6126"/>
                </a:lnTo>
                <a:lnTo>
                  <a:pt x="9403" y="6261"/>
                </a:lnTo>
                <a:lnTo>
                  <a:pt x="9095" y="6382"/>
                </a:lnTo>
                <a:lnTo>
                  <a:pt x="8781" y="6489"/>
                </a:lnTo>
                <a:lnTo>
                  <a:pt x="8459" y="6580"/>
                </a:lnTo>
                <a:lnTo>
                  <a:pt x="8132" y="6656"/>
                </a:lnTo>
                <a:lnTo>
                  <a:pt x="7966" y="6687"/>
                </a:lnTo>
                <a:lnTo>
                  <a:pt x="7799" y="6715"/>
                </a:lnTo>
                <a:lnTo>
                  <a:pt x="7630" y="6739"/>
                </a:lnTo>
                <a:lnTo>
                  <a:pt x="7460" y="6758"/>
                </a:lnTo>
                <a:lnTo>
                  <a:pt x="7289" y="6773"/>
                </a:lnTo>
                <a:lnTo>
                  <a:pt x="7116" y="6784"/>
                </a:lnTo>
                <a:lnTo>
                  <a:pt x="6943" y="6791"/>
                </a:lnTo>
                <a:lnTo>
                  <a:pt x="6768" y="6793"/>
                </a:lnTo>
                <a:lnTo>
                  <a:pt x="6594" y="6791"/>
                </a:lnTo>
                <a:lnTo>
                  <a:pt x="6420" y="6784"/>
                </a:lnTo>
                <a:lnTo>
                  <a:pt x="6247" y="6773"/>
                </a:lnTo>
                <a:lnTo>
                  <a:pt x="6076" y="6758"/>
                </a:lnTo>
                <a:lnTo>
                  <a:pt x="5906" y="6738"/>
                </a:lnTo>
                <a:lnTo>
                  <a:pt x="5738" y="6715"/>
                </a:lnTo>
                <a:lnTo>
                  <a:pt x="5570" y="6687"/>
                </a:lnTo>
                <a:lnTo>
                  <a:pt x="5404" y="6655"/>
                </a:lnTo>
                <a:lnTo>
                  <a:pt x="5076" y="6580"/>
                </a:lnTo>
                <a:lnTo>
                  <a:pt x="4755" y="6488"/>
                </a:lnTo>
                <a:lnTo>
                  <a:pt x="4441" y="6382"/>
                </a:lnTo>
                <a:lnTo>
                  <a:pt x="4133" y="6261"/>
                </a:lnTo>
                <a:lnTo>
                  <a:pt x="3834" y="6125"/>
                </a:lnTo>
                <a:lnTo>
                  <a:pt x="3542" y="5976"/>
                </a:lnTo>
                <a:lnTo>
                  <a:pt x="3258" y="5813"/>
                </a:lnTo>
                <a:lnTo>
                  <a:pt x="2984" y="5637"/>
                </a:lnTo>
                <a:lnTo>
                  <a:pt x="2718" y="5448"/>
                </a:lnTo>
                <a:lnTo>
                  <a:pt x="2463" y="5247"/>
                </a:lnTo>
                <a:lnTo>
                  <a:pt x="2217" y="5034"/>
                </a:lnTo>
                <a:lnTo>
                  <a:pt x="1982" y="4810"/>
                </a:lnTo>
                <a:lnTo>
                  <a:pt x="1758" y="4575"/>
                </a:lnTo>
                <a:lnTo>
                  <a:pt x="1545" y="4330"/>
                </a:lnTo>
                <a:lnTo>
                  <a:pt x="1344" y="4074"/>
                </a:lnTo>
                <a:lnTo>
                  <a:pt x="1156" y="3808"/>
                </a:lnTo>
                <a:lnTo>
                  <a:pt x="980" y="3534"/>
                </a:lnTo>
                <a:lnTo>
                  <a:pt x="817" y="3250"/>
                </a:lnTo>
                <a:lnTo>
                  <a:pt x="667" y="2958"/>
                </a:lnTo>
                <a:lnTo>
                  <a:pt x="532" y="2659"/>
                </a:lnTo>
                <a:lnTo>
                  <a:pt x="411" y="2351"/>
                </a:lnTo>
                <a:lnTo>
                  <a:pt x="304" y="2037"/>
                </a:lnTo>
                <a:lnTo>
                  <a:pt x="213" y="1715"/>
                </a:lnTo>
                <a:lnTo>
                  <a:pt x="138" y="1388"/>
                </a:lnTo>
                <a:lnTo>
                  <a:pt x="106" y="1222"/>
                </a:lnTo>
                <a:lnTo>
                  <a:pt x="78" y="1055"/>
                </a:lnTo>
                <a:lnTo>
                  <a:pt x="55" y="886"/>
                </a:lnTo>
                <a:lnTo>
                  <a:pt x="35" y="716"/>
                </a:lnTo>
                <a:lnTo>
                  <a:pt x="20" y="545"/>
                </a:lnTo>
                <a:lnTo>
                  <a:pt x="9" y="372"/>
                </a:lnTo>
                <a:lnTo>
                  <a:pt x="2" y="199"/>
                </a:lnTo>
                <a:lnTo>
                  <a:pt x="0" y="25"/>
                </a:lnTo>
                <a:cubicBezTo>
                  <a:pt x="0" y="18"/>
                  <a:pt x="3" y="12"/>
                  <a:pt x="7" y="8"/>
                </a:cubicBezTo>
                <a:cubicBezTo>
                  <a:pt x="12" y="3"/>
                  <a:pt x="18" y="0"/>
                  <a:pt x="24" y="0"/>
                </a:cubicBezTo>
                <a:lnTo>
                  <a:pt x="6768" y="0"/>
                </a:lnTo>
                <a:lnTo>
                  <a:pt x="13513" y="0"/>
                </a:lnTo>
                <a:close/>
              </a:path>
            </a:pathLst>
          </a:custGeom>
          <a:solidFill>
            <a:srgbClr val="FFFFFF"/>
          </a:solidFill>
          <a:ln w="635" cap="flat">
            <a:solidFill>
              <a:srgbClr val="FFFFFF"/>
            </a:solid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 name="TextBox 15">
            <a:extLst>
              <a:ext uri="{FF2B5EF4-FFF2-40B4-BE49-F238E27FC236}">
                <a16:creationId xmlns:a16="http://schemas.microsoft.com/office/drawing/2014/main" id="{965DEE1C-802A-AD2D-EA33-CC66AAB76B24}"/>
              </a:ext>
            </a:extLst>
          </p:cNvPr>
          <p:cNvSpPr txBox="1"/>
          <p:nvPr userDrawn="1"/>
        </p:nvSpPr>
        <p:spPr>
          <a:xfrm>
            <a:off x="5301594" y="346115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bg1"/>
                </a:solidFill>
                <a:latin typeface="Agency FB" panose="020b0503020202020204" pitchFamily="34" charset="0"/>
                <a:ea typeface="Adobe 宋体 Std L" pitchFamily="18" charset="-122"/>
              </a:rPr>
              <a:t>Index</a:t>
            </a:r>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521480" y="2429055"/>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383793" y="4813526"/>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bg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sp>
        <p:nvSpPr>
          <p:cNvPr id="6" name="Freeform 5">
            <a:extLst>
              <a:ext uri="{FF2B5EF4-FFF2-40B4-BE49-F238E27FC236}">
                <a16:creationId xmlns:a16="http://schemas.microsoft.com/office/drawing/2014/main" id="{631CE7BE-695D-AEFD-7EA0-6EF05C0AEE80}"/>
              </a:ext>
            </a:extLst>
          </p:cNvPr>
          <p:cNvSpPr/>
          <p:nvPr userDrawn="1"/>
        </p:nvSpPr>
        <p:spPr bwMode="auto">
          <a:xfrm>
            <a:off x="6095468" y="1247840"/>
            <a:ext cx="861448" cy="1723960"/>
          </a:xfrm>
          <a:custGeom>
            <a:gdLst>
              <a:gd name="T0" fmla="*/ 0 w 6745"/>
              <a:gd name="T1" fmla="*/ 13488 h 13488"/>
              <a:gd name="T2" fmla="*/ 6745 w 6745"/>
              <a:gd name="T3" fmla="*/ 1807 h 13488"/>
              <a:gd name="T4" fmla="*/ 0 w 6745"/>
              <a:gd name="T5" fmla="*/ 0 h 13488"/>
              <a:gd name="T6" fmla="*/ 0 w 6745"/>
              <a:gd name="T7" fmla="*/ 13488 h 13488"/>
            </a:gdLst>
            <a:cxnLst>
              <a:cxn ang="0">
                <a:pos x="T0" y="T1"/>
              </a:cxn>
              <a:cxn ang="0">
                <a:pos x="T2" y="T3"/>
              </a:cxn>
              <a:cxn ang="0">
                <a:pos x="T4" y="T5"/>
              </a:cxn>
              <a:cxn ang="0">
                <a:pos x="T6" y="T7"/>
              </a:cxn>
            </a:cxnLst>
            <a:rect l="0" t="0" r="r" b="b"/>
            <a:pathLst>
              <a:path w="6745" h="13488">
                <a:moveTo>
                  <a:pt x="0" y="13488"/>
                </a:moveTo>
                <a:lnTo>
                  <a:pt x="6745" y="1807"/>
                </a:lnTo>
                <a:cubicBezTo>
                  <a:pt x="4694" y="623"/>
                  <a:pt x="2368" y="0"/>
                  <a:pt x="0" y="0"/>
                </a:cubicBezTo>
                <a:lnTo>
                  <a:pt x="0"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6">
            <a:extLst>
              <a:ext uri="{FF2B5EF4-FFF2-40B4-BE49-F238E27FC236}">
                <a16:creationId xmlns:a16="http://schemas.microsoft.com/office/drawing/2014/main" id="{8BE4F831-D1D8-263E-47A5-CCD4D4B71BC2}"/>
              </a:ext>
            </a:extLst>
          </p:cNvPr>
          <p:cNvSpPr>
            <a:spLocks noEditPoints="1"/>
          </p:cNvSpPr>
          <p:nvPr userDrawn="1"/>
        </p:nvSpPr>
        <p:spPr bwMode="auto">
          <a:xfrm>
            <a:off x="6089079" y="1241451"/>
            <a:ext cx="874226" cy="1736738"/>
          </a:xfrm>
          <a:custGeom>
            <a:gdLst>
              <a:gd name="T0" fmla="*/ 7 w 6843"/>
              <a:gd name="T1" fmla="*/ 13512 h 13588"/>
              <a:gd name="T2" fmla="*/ 6769 w 6843"/>
              <a:gd name="T3" fmla="*/ 1897 h 13588"/>
              <a:gd name="T4" fmla="*/ 6382 w 6843"/>
              <a:gd name="T5" fmla="*/ 1682 h 13588"/>
              <a:gd name="T6" fmla="*/ 5990 w 6843"/>
              <a:gd name="T7" fmla="*/ 1480 h 13588"/>
              <a:gd name="T8" fmla="*/ 5592 w 6843"/>
              <a:gd name="T9" fmla="*/ 1292 h 13588"/>
              <a:gd name="T10" fmla="*/ 5188 w 6843"/>
              <a:gd name="T11" fmla="*/ 1117 h 13588"/>
              <a:gd name="T12" fmla="*/ 4780 w 6843"/>
              <a:gd name="T13" fmla="*/ 956 h 13588"/>
              <a:gd name="T14" fmla="*/ 4367 w 6843"/>
              <a:gd name="T15" fmla="*/ 808 h 13588"/>
              <a:gd name="T16" fmla="*/ 3949 w 6843"/>
              <a:gd name="T17" fmla="*/ 674 h 13588"/>
              <a:gd name="T18" fmla="*/ 3527 w 6843"/>
              <a:gd name="T19" fmla="*/ 554 h 13588"/>
              <a:gd name="T20" fmla="*/ 3102 w 6843"/>
              <a:gd name="T21" fmla="*/ 447 h 13588"/>
              <a:gd name="T22" fmla="*/ 2673 w 6843"/>
              <a:gd name="T23" fmla="*/ 354 h 13588"/>
              <a:gd name="T24" fmla="*/ 2241 w 6843"/>
              <a:gd name="T25" fmla="*/ 276 h 13588"/>
              <a:gd name="T26" fmla="*/ 1806 w 6843"/>
              <a:gd name="T27" fmla="*/ 212 h 13588"/>
              <a:gd name="T28" fmla="*/ 1369 w 6843"/>
              <a:gd name="T29" fmla="*/ 161 h 13588"/>
              <a:gd name="T30" fmla="*/ 930 w 6843"/>
              <a:gd name="T31" fmla="*/ 125 h 13588"/>
              <a:gd name="T32" fmla="*/ 490 w 6843"/>
              <a:gd name="T33" fmla="*/ 103 h 13588"/>
              <a:gd name="T34" fmla="*/ 48 w 6843"/>
              <a:gd name="T35" fmla="*/ 96 h 13588"/>
              <a:gd name="T36" fmla="*/ 96 w 6843"/>
              <a:gd name="T37" fmla="*/ 13536 h 13588"/>
              <a:gd name="T38" fmla="*/ 15 w 6843"/>
              <a:gd name="T39" fmla="*/ 14 h 13588"/>
              <a:gd name="T40" fmla="*/ 271 w 6843"/>
              <a:gd name="T41" fmla="*/ 2 h 13588"/>
              <a:gd name="T42" fmla="*/ 716 w 6843"/>
              <a:gd name="T43" fmla="*/ 17 h 13588"/>
              <a:gd name="T44" fmla="*/ 1159 w 6843"/>
              <a:gd name="T45" fmla="*/ 46 h 13588"/>
              <a:gd name="T46" fmla="*/ 1600 w 6843"/>
              <a:gd name="T47" fmla="*/ 89 h 13588"/>
              <a:gd name="T48" fmla="*/ 2039 w 6843"/>
              <a:gd name="T49" fmla="*/ 147 h 13588"/>
              <a:gd name="T50" fmla="*/ 2475 w 6843"/>
              <a:gd name="T51" fmla="*/ 219 h 13588"/>
              <a:gd name="T52" fmla="*/ 2908 w 6843"/>
              <a:gd name="T53" fmla="*/ 306 h 13588"/>
              <a:gd name="T54" fmla="*/ 3338 w 6843"/>
              <a:gd name="T55" fmla="*/ 406 h 13588"/>
              <a:gd name="T56" fmla="*/ 3766 w 6843"/>
              <a:gd name="T57" fmla="*/ 520 h 13588"/>
              <a:gd name="T58" fmla="*/ 4188 w 6843"/>
              <a:gd name="T59" fmla="*/ 648 h 13588"/>
              <a:gd name="T60" fmla="*/ 4606 w 6843"/>
              <a:gd name="T61" fmla="*/ 790 h 13588"/>
              <a:gd name="T62" fmla="*/ 5020 w 6843"/>
              <a:gd name="T63" fmla="*/ 946 h 13588"/>
              <a:gd name="T64" fmla="*/ 5430 w 6843"/>
              <a:gd name="T65" fmla="*/ 1115 h 13588"/>
              <a:gd name="T66" fmla="*/ 5833 w 6843"/>
              <a:gd name="T67" fmla="*/ 1298 h 13588"/>
              <a:gd name="T68" fmla="*/ 6231 w 6843"/>
              <a:gd name="T69" fmla="*/ 1494 h 13588"/>
              <a:gd name="T70" fmla="*/ 6624 w 6843"/>
              <a:gd name="T71" fmla="*/ 1704 h 13588"/>
              <a:gd name="T72" fmla="*/ 6839 w 6843"/>
              <a:gd name="T73" fmla="*/ 1842 h 13588"/>
              <a:gd name="T74" fmla="*/ 90 w 6843"/>
              <a:gd name="T75" fmla="*/ 13560 h 13588"/>
              <a:gd name="T76" fmla="*/ 0 w 6843"/>
              <a:gd name="T77" fmla="*/ 13536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2" h="13588">
                <a:moveTo>
                  <a:pt x="96" y="13536"/>
                </a:moveTo>
                <a:lnTo>
                  <a:pt x="7" y="13512"/>
                </a:lnTo>
                <a:lnTo>
                  <a:pt x="6751" y="1831"/>
                </a:lnTo>
                <a:lnTo>
                  <a:pt x="6769" y="1897"/>
                </a:lnTo>
                <a:lnTo>
                  <a:pt x="6576" y="1787"/>
                </a:lnTo>
                <a:lnTo>
                  <a:pt x="6382" y="1682"/>
                </a:lnTo>
                <a:lnTo>
                  <a:pt x="6187" y="1580"/>
                </a:lnTo>
                <a:lnTo>
                  <a:pt x="5990" y="1480"/>
                </a:lnTo>
                <a:lnTo>
                  <a:pt x="5792" y="1385"/>
                </a:lnTo>
                <a:lnTo>
                  <a:pt x="5592" y="1292"/>
                </a:lnTo>
                <a:lnTo>
                  <a:pt x="5391" y="1203"/>
                </a:lnTo>
                <a:lnTo>
                  <a:pt x="5188" y="1117"/>
                </a:lnTo>
                <a:lnTo>
                  <a:pt x="4985" y="1035"/>
                </a:lnTo>
                <a:lnTo>
                  <a:pt x="4780" y="956"/>
                </a:lnTo>
                <a:lnTo>
                  <a:pt x="4574" y="881"/>
                </a:lnTo>
                <a:lnTo>
                  <a:pt x="4367" y="808"/>
                </a:lnTo>
                <a:lnTo>
                  <a:pt x="4158" y="740"/>
                </a:lnTo>
                <a:lnTo>
                  <a:pt x="3949" y="674"/>
                </a:lnTo>
                <a:lnTo>
                  <a:pt x="3738" y="612"/>
                </a:lnTo>
                <a:lnTo>
                  <a:pt x="3527" y="554"/>
                </a:lnTo>
                <a:lnTo>
                  <a:pt x="3314" y="499"/>
                </a:lnTo>
                <a:lnTo>
                  <a:pt x="3102" y="447"/>
                </a:lnTo>
                <a:lnTo>
                  <a:pt x="2888" y="399"/>
                </a:lnTo>
                <a:lnTo>
                  <a:pt x="2673" y="354"/>
                </a:lnTo>
                <a:lnTo>
                  <a:pt x="2457" y="314"/>
                </a:lnTo>
                <a:lnTo>
                  <a:pt x="2241" y="276"/>
                </a:lnTo>
                <a:lnTo>
                  <a:pt x="2024" y="242"/>
                </a:lnTo>
                <a:lnTo>
                  <a:pt x="1806" y="212"/>
                </a:lnTo>
                <a:lnTo>
                  <a:pt x="1588" y="185"/>
                </a:lnTo>
                <a:lnTo>
                  <a:pt x="1369" y="161"/>
                </a:lnTo>
                <a:lnTo>
                  <a:pt x="1150" y="141"/>
                </a:lnTo>
                <a:lnTo>
                  <a:pt x="930" y="125"/>
                </a:lnTo>
                <a:lnTo>
                  <a:pt x="710" y="112"/>
                </a:lnTo>
                <a:lnTo>
                  <a:pt x="490" y="103"/>
                </a:lnTo>
                <a:lnTo>
                  <a:pt x="269" y="98"/>
                </a:lnTo>
                <a:lnTo>
                  <a:pt x="48" y="96"/>
                </a:lnTo>
                <a:lnTo>
                  <a:pt x="96" y="48"/>
                </a:lnTo>
                <a:lnTo>
                  <a:pt x="96" y="13536"/>
                </a:lnTo>
                <a:close/>
                <a:moveTo>
                  <a:pt x="0" y="48"/>
                </a:moveTo>
                <a:cubicBezTo>
                  <a:pt x="0" y="35"/>
                  <a:pt x="6" y="23"/>
                  <a:pt x="15" y="14"/>
                </a:cubicBezTo>
                <a:cubicBezTo>
                  <a:pt x="24" y="5"/>
                  <a:pt x="36" y="0"/>
                  <a:pt x="49" y="0"/>
                </a:cubicBezTo>
                <a:lnTo>
                  <a:pt x="271" y="2"/>
                </a:lnTo>
                <a:lnTo>
                  <a:pt x="494" y="8"/>
                </a:lnTo>
                <a:lnTo>
                  <a:pt x="716" y="17"/>
                </a:lnTo>
                <a:lnTo>
                  <a:pt x="938" y="29"/>
                </a:lnTo>
                <a:lnTo>
                  <a:pt x="1159" y="46"/>
                </a:lnTo>
                <a:lnTo>
                  <a:pt x="1380" y="66"/>
                </a:lnTo>
                <a:lnTo>
                  <a:pt x="1600" y="89"/>
                </a:lnTo>
                <a:lnTo>
                  <a:pt x="1820" y="116"/>
                </a:lnTo>
                <a:lnTo>
                  <a:pt x="2039" y="147"/>
                </a:lnTo>
                <a:lnTo>
                  <a:pt x="2257" y="181"/>
                </a:lnTo>
                <a:lnTo>
                  <a:pt x="2475" y="219"/>
                </a:lnTo>
                <a:lnTo>
                  <a:pt x="2692" y="260"/>
                </a:lnTo>
                <a:lnTo>
                  <a:pt x="2908" y="306"/>
                </a:lnTo>
                <a:lnTo>
                  <a:pt x="3124" y="354"/>
                </a:lnTo>
                <a:lnTo>
                  <a:pt x="3338" y="406"/>
                </a:lnTo>
                <a:lnTo>
                  <a:pt x="3553" y="461"/>
                </a:lnTo>
                <a:lnTo>
                  <a:pt x="3766" y="520"/>
                </a:lnTo>
                <a:lnTo>
                  <a:pt x="3977" y="583"/>
                </a:lnTo>
                <a:lnTo>
                  <a:pt x="4188" y="648"/>
                </a:lnTo>
                <a:lnTo>
                  <a:pt x="4398" y="718"/>
                </a:lnTo>
                <a:lnTo>
                  <a:pt x="4606" y="790"/>
                </a:lnTo>
                <a:lnTo>
                  <a:pt x="4814" y="866"/>
                </a:lnTo>
                <a:lnTo>
                  <a:pt x="5020" y="946"/>
                </a:lnTo>
                <a:lnTo>
                  <a:pt x="5226" y="1029"/>
                </a:lnTo>
                <a:lnTo>
                  <a:pt x="5430" y="1115"/>
                </a:lnTo>
                <a:lnTo>
                  <a:pt x="5632" y="1205"/>
                </a:lnTo>
                <a:lnTo>
                  <a:pt x="5833" y="1298"/>
                </a:lnTo>
                <a:lnTo>
                  <a:pt x="6033" y="1395"/>
                </a:lnTo>
                <a:lnTo>
                  <a:pt x="6231" y="1494"/>
                </a:lnTo>
                <a:lnTo>
                  <a:pt x="6428" y="1597"/>
                </a:lnTo>
                <a:lnTo>
                  <a:pt x="6624" y="1704"/>
                </a:lnTo>
                <a:lnTo>
                  <a:pt x="6817" y="1813"/>
                </a:lnTo>
                <a:cubicBezTo>
                  <a:pt x="6828" y="1820"/>
                  <a:pt x="6836" y="1830"/>
                  <a:pt x="6839" y="1842"/>
                </a:cubicBezTo>
                <a:cubicBezTo>
                  <a:pt x="6843" y="1855"/>
                  <a:pt x="6841" y="1868"/>
                  <a:pt x="6835" y="1879"/>
                </a:cubicBezTo>
                <a:lnTo>
                  <a:pt x="90" y="13560"/>
                </a:lnTo>
                <a:cubicBezTo>
                  <a:pt x="79" y="13579"/>
                  <a:pt x="57" y="13588"/>
                  <a:pt x="36" y="13583"/>
                </a:cubicBezTo>
                <a:cubicBezTo>
                  <a:pt x="15" y="13577"/>
                  <a:pt x="0" y="13558"/>
                  <a:pt x="0" y="13536"/>
                </a:cubicBezTo>
                <a:lnTo>
                  <a:pt x="0" y="48"/>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7">
            <a:extLst>
              <a:ext uri="{FF2B5EF4-FFF2-40B4-BE49-F238E27FC236}">
                <a16:creationId xmlns:a16="http://schemas.microsoft.com/office/drawing/2014/main" id="{BBEB2545-68E8-D1B4-B8AE-0DC32BC8AFCD}"/>
              </a:ext>
            </a:extLst>
          </p:cNvPr>
          <p:cNvSpPr/>
          <p:nvPr userDrawn="1"/>
        </p:nvSpPr>
        <p:spPr bwMode="auto">
          <a:xfrm>
            <a:off x="6095468" y="1478908"/>
            <a:ext cx="1492892" cy="1492892"/>
          </a:xfrm>
          <a:custGeom>
            <a:gdLst>
              <a:gd name="T0" fmla="*/ 0 w 5841"/>
              <a:gd name="T1" fmla="*/ 5840 h 5840"/>
              <a:gd name="T2" fmla="*/ 5841 w 5841"/>
              <a:gd name="T3" fmla="*/ 2468 h 5840"/>
              <a:gd name="T4" fmla="*/ 3373 w 5841"/>
              <a:gd name="T5" fmla="*/ 0 h 5840"/>
              <a:gd name="T6" fmla="*/ 0 w 5841"/>
              <a:gd name="T7" fmla="*/ 5840 h 5840"/>
            </a:gdLst>
            <a:cxnLst>
              <a:cxn ang="0">
                <a:pos x="T0" y="T1"/>
              </a:cxn>
              <a:cxn ang="0">
                <a:pos x="T2" y="T3"/>
              </a:cxn>
              <a:cxn ang="0">
                <a:pos x="T4" y="T5"/>
              </a:cxn>
              <a:cxn ang="0">
                <a:pos x="T6" y="T7"/>
              </a:cxn>
            </a:cxnLst>
            <a:rect l="0" t="0" r="r" b="b"/>
            <a:pathLst>
              <a:path w="5841" h="5840">
                <a:moveTo>
                  <a:pt x="0" y="5840"/>
                </a:moveTo>
                <a:lnTo>
                  <a:pt x="5841" y="2468"/>
                </a:lnTo>
                <a:cubicBezTo>
                  <a:pt x="5249" y="1443"/>
                  <a:pt x="4398" y="592"/>
                  <a:pt x="3373" y="0"/>
                </a:cubicBezTo>
                <a:lnTo>
                  <a:pt x="0" y="5840"/>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8">
            <a:extLst>
              <a:ext uri="{FF2B5EF4-FFF2-40B4-BE49-F238E27FC236}">
                <a16:creationId xmlns:a16="http://schemas.microsoft.com/office/drawing/2014/main" id="{B8655BB8-C5F1-78AD-135B-390A31C237F4}"/>
              </a:ext>
            </a:extLst>
          </p:cNvPr>
          <p:cNvSpPr>
            <a:spLocks noEditPoints="1"/>
          </p:cNvSpPr>
          <p:nvPr userDrawn="1"/>
        </p:nvSpPr>
        <p:spPr bwMode="auto">
          <a:xfrm>
            <a:off x="6089079" y="1472519"/>
            <a:ext cx="1505670" cy="1505670"/>
          </a:xfrm>
          <a:custGeom>
            <a:gdLst>
              <a:gd name="T0" fmla="*/ 47 w 5892"/>
              <a:gd name="T1" fmla="*/ 5877 h 5892"/>
              <a:gd name="T2" fmla="*/ 14 w 5892"/>
              <a:gd name="T3" fmla="*/ 5845 h 5892"/>
              <a:gd name="T4" fmla="*/ 5855 w 5892"/>
              <a:gd name="T5" fmla="*/ 2473 h 5892"/>
              <a:gd name="T6" fmla="*/ 5847 w 5892"/>
              <a:gd name="T7" fmla="*/ 2506 h 5892"/>
              <a:gd name="T8" fmla="*/ 5791 w 5892"/>
              <a:gd name="T9" fmla="*/ 2410 h 5892"/>
              <a:gd name="T10" fmla="*/ 5733 w 5892"/>
              <a:gd name="T11" fmla="*/ 2316 h 5892"/>
              <a:gd name="T12" fmla="*/ 5613 w 5892"/>
              <a:gd name="T13" fmla="*/ 2130 h 5892"/>
              <a:gd name="T14" fmla="*/ 5488 w 5892"/>
              <a:gd name="T15" fmla="*/ 1949 h 5892"/>
              <a:gd name="T16" fmla="*/ 5357 w 5892"/>
              <a:gd name="T17" fmla="*/ 1773 h 5892"/>
              <a:gd name="T18" fmla="*/ 5220 w 5892"/>
              <a:gd name="T19" fmla="*/ 1601 h 5892"/>
              <a:gd name="T20" fmla="*/ 5078 w 5892"/>
              <a:gd name="T21" fmla="*/ 1433 h 5892"/>
              <a:gd name="T22" fmla="*/ 4931 w 5892"/>
              <a:gd name="T23" fmla="*/ 1271 h 5892"/>
              <a:gd name="T24" fmla="*/ 4778 w 5892"/>
              <a:gd name="T25" fmla="*/ 1113 h 5892"/>
              <a:gd name="T26" fmla="*/ 4621 w 5892"/>
              <a:gd name="T27" fmla="*/ 961 h 5892"/>
              <a:gd name="T28" fmla="*/ 4458 w 5892"/>
              <a:gd name="T29" fmla="*/ 814 h 5892"/>
              <a:gd name="T30" fmla="*/ 4291 w 5892"/>
              <a:gd name="T31" fmla="*/ 671 h 5892"/>
              <a:gd name="T32" fmla="*/ 4119 w 5892"/>
              <a:gd name="T33" fmla="*/ 535 h 5892"/>
              <a:gd name="T34" fmla="*/ 3942 w 5892"/>
              <a:gd name="T35" fmla="*/ 404 h 5892"/>
              <a:gd name="T36" fmla="*/ 3761 w 5892"/>
              <a:gd name="T37" fmla="*/ 278 h 5892"/>
              <a:gd name="T38" fmla="*/ 3576 w 5892"/>
              <a:gd name="T39" fmla="*/ 159 h 5892"/>
              <a:gd name="T40" fmla="*/ 3482 w 5892"/>
              <a:gd name="T41" fmla="*/ 101 h 5892"/>
              <a:gd name="T42" fmla="*/ 3387 w 5892"/>
              <a:gd name="T43" fmla="*/ 45 h 5892"/>
              <a:gd name="T44" fmla="*/ 3420 w 5892"/>
              <a:gd name="T45" fmla="*/ 37 h 5892"/>
              <a:gd name="T46" fmla="*/ 47 w 5892"/>
              <a:gd name="T47" fmla="*/ 5877 h 5892"/>
              <a:gd name="T48" fmla="*/ 3378 w 5892"/>
              <a:gd name="T49" fmla="*/ 13 h 5892"/>
              <a:gd name="T50" fmla="*/ 3393 w 5892"/>
              <a:gd name="T51" fmla="*/ 2 h 5892"/>
              <a:gd name="T52" fmla="*/ 3411 w 5892"/>
              <a:gd name="T53" fmla="*/ 4 h 5892"/>
              <a:gd name="T54" fmla="*/ 3507 w 5892"/>
              <a:gd name="T55" fmla="*/ 60 h 5892"/>
              <a:gd name="T56" fmla="*/ 3602 w 5892"/>
              <a:gd name="T57" fmla="*/ 119 h 5892"/>
              <a:gd name="T58" fmla="*/ 3788 w 5892"/>
              <a:gd name="T59" fmla="*/ 239 h 5892"/>
              <a:gd name="T60" fmla="*/ 3971 w 5892"/>
              <a:gd name="T61" fmla="*/ 365 h 5892"/>
              <a:gd name="T62" fmla="*/ 4149 w 5892"/>
              <a:gd name="T63" fmla="*/ 497 h 5892"/>
              <a:gd name="T64" fmla="*/ 4322 w 5892"/>
              <a:gd name="T65" fmla="*/ 635 h 5892"/>
              <a:gd name="T66" fmla="*/ 4490 w 5892"/>
              <a:gd name="T67" fmla="*/ 778 h 5892"/>
              <a:gd name="T68" fmla="*/ 4654 w 5892"/>
              <a:gd name="T69" fmla="*/ 926 h 5892"/>
              <a:gd name="T70" fmla="*/ 4813 w 5892"/>
              <a:gd name="T71" fmla="*/ 1080 h 5892"/>
              <a:gd name="T72" fmla="*/ 4967 w 5892"/>
              <a:gd name="T73" fmla="*/ 1239 h 5892"/>
              <a:gd name="T74" fmla="*/ 5115 w 5892"/>
              <a:gd name="T75" fmla="*/ 1402 h 5892"/>
              <a:gd name="T76" fmla="*/ 5258 w 5892"/>
              <a:gd name="T77" fmla="*/ 1571 h 5892"/>
              <a:gd name="T78" fmla="*/ 5395 w 5892"/>
              <a:gd name="T79" fmla="*/ 1744 h 5892"/>
              <a:gd name="T80" fmla="*/ 5527 w 5892"/>
              <a:gd name="T81" fmla="*/ 1922 h 5892"/>
              <a:gd name="T82" fmla="*/ 5654 w 5892"/>
              <a:gd name="T83" fmla="*/ 2104 h 5892"/>
              <a:gd name="T84" fmla="*/ 5774 w 5892"/>
              <a:gd name="T85" fmla="*/ 2291 h 5892"/>
              <a:gd name="T86" fmla="*/ 5832 w 5892"/>
              <a:gd name="T87" fmla="*/ 2386 h 5892"/>
              <a:gd name="T88" fmla="*/ 5888 w 5892"/>
              <a:gd name="T89" fmla="*/ 2481 h 5892"/>
              <a:gd name="T90" fmla="*/ 5891 w 5892"/>
              <a:gd name="T91" fmla="*/ 2500 h 5892"/>
              <a:gd name="T92" fmla="*/ 5879 w 5892"/>
              <a:gd name="T93" fmla="*/ 2514 h 5892"/>
              <a:gd name="T94" fmla="*/ 38 w 5892"/>
              <a:gd name="T95" fmla="*/ 5886 h 5892"/>
              <a:gd name="T96" fmla="*/ 9 w 5892"/>
              <a:gd name="T97" fmla="*/ 5882 h 5892"/>
              <a:gd name="T98" fmla="*/ 6 w 5892"/>
              <a:gd name="T99" fmla="*/ 5853 h 5892"/>
              <a:gd name="T100" fmla="*/ 3378 w 5892"/>
              <a:gd name="T101" fmla="*/ 13 h 589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5892" h="5892">
                <a:moveTo>
                  <a:pt x="47" y="5877"/>
                </a:moveTo>
                <a:lnTo>
                  <a:pt x="14" y="5845"/>
                </a:lnTo>
                <a:lnTo>
                  <a:pt x="5855" y="2473"/>
                </a:lnTo>
                <a:lnTo>
                  <a:pt x="5847" y="2506"/>
                </a:lnTo>
                <a:lnTo>
                  <a:pt x="5791" y="2410"/>
                </a:lnTo>
                <a:lnTo>
                  <a:pt x="5733" y="2316"/>
                </a:lnTo>
                <a:lnTo>
                  <a:pt x="5613" y="2130"/>
                </a:lnTo>
                <a:lnTo>
                  <a:pt x="5488" y="1949"/>
                </a:lnTo>
                <a:lnTo>
                  <a:pt x="5357" y="1773"/>
                </a:lnTo>
                <a:lnTo>
                  <a:pt x="5220" y="1601"/>
                </a:lnTo>
                <a:lnTo>
                  <a:pt x="5078" y="1433"/>
                </a:lnTo>
                <a:lnTo>
                  <a:pt x="4931" y="1271"/>
                </a:lnTo>
                <a:lnTo>
                  <a:pt x="4778" y="1113"/>
                </a:lnTo>
                <a:lnTo>
                  <a:pt x="4621" y="961"/>
                </a:lnTo>
                <a:lnTo>
                  <a:pt x="4458" y="814"/>
                </a:lnTo>
                <a:lnTo>
                  <a:pt x="4291" y="671"/>
                </a:lnTo>
                <a:lnTo>
                  <a:pt x="4119" y="535"/>
                </a:lnTo>
                <a:lnTo>
                  <a:pt x="3942" y="404"/>
                </a:lnTo>
                <a:lnTo>
                  <a:pt x="3761" y="278"/>
                </a:lnTo>
                <a:lnTo>
                  <a:pt x="3576" y="159"/>
                </a:lnTo>
                <a:lnTo>
                  <a:pt x="3482" y="101"/>
                </a:lnTo>
                <a:lnTo>
                  <a:pt x="3387" y="45"/>
                </a:lnTo>
                <a:lnTo>
                  <a:pt x="3420" y="37"/>
                </a:lnTo>
                <a:lnTo>
                  <a:pt x="47" y="5877"/>
                </a:lnTo>
                <a:close/>
                <a:moveTo>
                  <a:pt x="3378" y="13"/>
                </a:moveTo>
                <a:cubicBezTo>
                  <a:pt x="3381" y="7"/>
                  <a:pt x="3386" y="3"/>
                  <a:pt x="3393" y="2"/>
                </a:cubicBezTo>
                <a:cubicBezTo>
                  <a:pt x="3399" y="0"/>
                  <a:pt x="3405" y="1"/>
                  <a:pt x="3411" y="4"/>
                </a:cubicBezTo>
                <a:lnTo>
                  <a:pt x="3507" y="60"/>
                </a:lnTo>
                <a:lnTo>
                  <a:pt x="3602" y="119"/>
                </a:lnTo>
                <a:lnTo>
                  <a:pt x="3788" y="239"/>
                </a:lnTo>
                <a:lnTo>
                  <a:pt x="3971" y="365"/>
                </a:lnTo>
                <a:lnTo>
                  <a:pt x="4149" y="497"/>
                </a:lnTo>
                <a:lnTo>
                  <a:pt x="4322" y="635"/>
                </a:lnTo>
                <a:lnTo>
                  <a:pt x="4490" y="778"/>
                </a:lnTo>
                <a:lnTo>
                  <a:pt x="4654" y="926"/>
                </a:lnTo>
                <a:lnTo>
                  <a:pt x="4813" y="1080"/>
                </a:lnTo>
                <a:lnTo>
                  <a:pt x="4967" y="1239"/>
                </a:lnTo>
                <a:lnTo>
                  <a:pt x="5115" y="1402"/>
                </a:lnTo>
                <a:lnTo>
                  <a:pt x="5258" y="1571"/>
                </a:lnTo>
                <a:lnTo>
                  <a:pt x="5395" y="1744"/>
                </a:lnTo>
                <a:lnTo>
                  <a:pt x="5527" y="1922"/>
                </a:lnTo>
                <a:lnTo>
                  <a:pt x="5654" y="2104"/>
                </a:lnTo>
                <a:lnTo>
                  <a:pt x="5774" y="2291"/>
                </a:lnTo>
                <a:lnTo>
                  <a:pt x="5832" y="2386"/>
                </a:lnTo>
                <a:lnTo>
                  <a:pt x="5888" y="2481"/>
                </a:lnTo>
                <a:cubicBezTo>
                  <a:pt x="5891" y="2487"/>
                  <a:pt x="5892" y="2493"/>
                  <a:pt x="5891" y="2500"/>
                </a:cubicBezTo>
                <a:cubicBezTo>
                  <a:pt x="5889" y="2506"/>
                  <a:pt x="5885" y="2511"/>
                  <a:pt x="5879" y="2514"/>
                </a:cubicBezTo>
                <a:lnTo>
                  <a:pt x="38" y="5886"/>
                </a:lnTo>
                <a:cubicBezTo>
                  <a:pt x="29" y="5892"/>
                  <a:pt x="17" y="5890"/>
                  <a:pt x="9" y="5882"/>
                </a:cubicBezTo>
                <a:cubicBezTo>
                  <a:pt x="2" y="5875"/>
                  <a:pt x="0" y="5863"/>
                  <a:pt x="6" y="5853"/>
                </a:cubicBezTo>
                <a:lnTo>
                  <a:pt x="3378" y="13"/>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6" name="Freeform 9">
            <a:extLst>
              <a:ext uri="{FF2B5EF4-FFF2-40B4-BE49-F238E27FC236}">
                <a16:creationId xmlns:a16="http://schemas.microsoft.com/office/drawing/2014/main" id="{5B22642A-AEFC-42C0-63DA-A1B2D84A6B93}"/>
              </a:ext>
            </a:extLst>
          </p:cNvPr>
          <p:cNvSpPr/>
          <p:nvPr userDrawn="1"/>
        </p:nvSpPr>
        <p:spPr bwMode="auto">
          <a:xfrm>
            <a:off x="6095468" y="2109288"/>
            <a:ext cx="1723960" cy="862512"/>
          </a:xfrm>
          <a:custGeom>
            <a:gdLst>
              <a:gd name="T0" fmla="*/ 0 w 6745"/>
              <a:gd name="T1" fmla="*/ 3372 h 3372"/>
              <a:gd name="T2" fmla="*/ 6745 w 6745"/>
              <a:gd name="T3" fmla="*/ 3372 h 3372"/>
              <a:gd name="T4" fmla="*/ 5841 w 6745"/>
              <a:gd name="T5" fmla="*/ 0 h 3372"/>
              <a:gd name="T6" fmla="*/ 0 w 6745"/>
              <a:gd name="T7" fmla="*/ 3372 h 3372"/>
            </a:gdLst>
            <a:cxnLst>
              <a:cxn ang="0">
                <a:pos x="T0" y="T1"/>
              </a:cxn>
              <a:cxn ang="0">
                <a:pos x="T2" y="T3"/>
              </a:cxn>
              <a:cxn ang="0">
                <a:pos x="T4" y="T5"/>
              </a:cxn>
              <a:cxn ang="0">
                <a:pos x="T6" y="T7"/>
              </a:cxn>
            </a:cxnLst>
            <a:rect l="0" t="0" r="r" b="b"/>
            <a:pathLst>
              <a:path w="6745" h="3372">
                <a:moveTo>
                  <a:pt x="0" y="3372"/>
                </a:moveTo>
                <a:lnTo>
                  <a:pt x="6745" y="3372"/>
                </a:lnTo>
                <a:cubicBezTo>
                  <a:pt x="6745" y="2189"/>
                  <a:pt x="6433" y="1026"/>
                  <a:pt x="5841" y="0"/>
                </a:cubicBezTo>
                <a:lnTo>
                  <a:pt x="0" y="3372"/>
                </a:lnTo>
                <a:close/>
              </a:path>
            </a:pathLst>
          </a:custGeom>
          <a:solidFill>
            <a:srgbClr val="2EA7E0"/>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7" name="Freeform 10">
            <a:extLst>
              <a:ext uri="{FF2B5EF4-FFF2-40B4-BE49-F238E27FC236}">
                <a16:creationId xmlns:a16="http://schemas.microsoft.com/office/drawing/2014/main" id="{F484B473-B439-D923-BFAD-4428D8F8C688}"/>
              </a:ext>
            </a:extLst>
          </p:cNvPr>
          <p:cNvSpPr>
            <a:spLocks noEditPoints="1"/>
          </p:cNvSpPr>
          <p:nvPr userDrawn="1"/>
        </p:nvSpPr>
        <p:spPr bwMode="auto">
          <a:xfrm>
            <a:off x="6089079" y="2103963"/>
            <a:ext cx="1736738" cy="874226"/>
          </a:xfrm>
          <a:custGeom>
            <a:gdLst>
              <a:gd name="T0" fmla="*/ 26 w 6795"/>
              <a:gd name="T1" fmla="*/ 3372 h 3420"/>
              <a:gd name="T2" fmla="*/ 6747 w 6795"/>
              <a:gd name="T3" fmla="*/ 3397 h 3420"/>
              <a:gd name="T4" fmla="*/ 6743 w 6795"/>
              <a:gd name="T5" fmla="*/ 3175 h 3420"/>
              <a:gd name="T6" fmla="*/ 6733 w 6795"/>
              <a:gd name="T7" fmla="*/ 2955 h 3420"/>
              <a:gd name="T8" fmla="*/ 6714 w 6795"/>
              <a:gd name="T9" fmla="*/ 2736 h 3420"/>
              <a:gd name="T10" fmla="*/ 6689 w 6795"/>
              <a:gd name="T11" fmla="*/ 2517 h 3420"/>
              <a:gd name="T12" fmla="*/ 6657 w 6795"/>
              <a:gd name="T13" fmla="*/ 2300 h 3420"/>
              <a:gd name="T14" fmla="*/ 6618 w 6795"/>
              <a:gd name="T15" fmla="*/ 2084 h 3420"/>
              <a:gd name="T16" fmla="*/ 6571 w 6795"/>
              <a:gd name="T17" fmla="*/ 1870 h 3420"/>
              <a:gd name="T18" fmla="*/ 6518 w 6795"/>
              <a:gd name="T19" fmla="*/ 1657 h 3420"/>
              <a:gd name="T20" fmla="*/ 6458 w 6795"/>
              <a:gd name="T21" fmla="*/ 1446 h 3420"/>
              <a:gd name="T22" fmla="*/ 6391 w 6795"/>
              <a:gd name="T23" fmla="*/ 1237 h 3420"/>
              <a:gd name="T24" fmla="*/ 6317 w 6795"/>
              <a:gd name="T25" fmla="*/ 1031 h 3420"/>
              <a:gd name="T26" fmla="*/ 6236 w 6795"/>
              <a:gd name="T27" fmla="*/ 826 h 3420"/>
              <a:gd name="T28" fmla="*/ 6149 w 6795"/>
              <a:gd name="T29" fmla="*/ 625 h 3420"/>
              <a:gd name="T30" fmla="*/ 6055 w 6795"/>
              <a:gd name="T31" fmla="*/ 426 h 3420"/>
              <a:gd name="T32" fmla="*/ 5954 w 6795"/>
              <a:gd name="T33" fmla="*/ 229 h 3420"/>
              <a:gd name="T34" fmla="*/ 5847 w 6795"/>
              <a:gd name="T35" fmla="*/ 36 h 3420"/>
              <a:gd name="T36" fmla="*/ 38 w 6795"/>
              <a:gd name="T37" fmla="*/ 3417 h 3420"/>
              <a:gd name="T38" fmla="*/ 5874 w 6795"/>
              <a:gd name="T39" fmla="*/ 1 h 3420"/>
              <a:gd name="T40" fmla="*/ 5943 w 6795"/>
              <a:gd name="T41" fmla="*/ 109 h 3420"/>
              <a:gd name="T42" fmla="*/ 6048 w 6795"/>
              <a:gd name="T43" fmla="*/ 306 h 3420"/>
              <a:gd name="T44" fmla="*/ 6146 w 6795"/>
              <a:gd name="T45" fmla="*/ 505 h 3420"/>
              <a:gd name="T46" fmla="*/ 6238 w 6795"/>
              <a:gd name="T47" fmla="*/ 706 h 3420"/>
              <a:gd name="T48" fmla="*/ 6322 w 6795"/>
              <a:gd name="T49" fmla="*/ 911 h 3420"/>
              <a:gd name="T50" fmla="*/ 6400 w 6795"/>
              <a:gd name="T51" fmla="*/ 1118 h 3420"/>
              <a:gd name="T52" fmla="*/ 6471 w 6795"/>
              <a:gd name="T53" fmla="*/ 1327 h 3420"/>
              <a:gd name="T54" fmla="*/ 6535 w 6795"/>
              <a:gd name="T55" fmla="*/ 1539 h 3420"/>
              <a:gd name="T56" fmla="*/ 6592 w 6795"/>
              <a:gd name="T57" fmla="*/ 1752 h 3420"/>
              <a:gd name="T58" fmla="*/ 6642 w 6795"/>
              <a:gd name="T59" fmla="*/ 1967 h 3420"/>
              <a:gd name="T60" fmla="*/ 6685 w 6795"/>
              <a:gd name="T61" fmla="*/ 2184 h 3420"/>
              <a:gd name="T62" fmla="*/ 6721 w 6795"/>
              <a:gd name="T63" fmla="*/ 2402 h 3420"/>
              <a:gd name="T64" fmla="*/ 6750 w 6795"/>
              <a:gd name="T65" fmla="*/ 2621 h 3420"/>
              <a:gd name="T66" fmla="*/ 6772 w 6795"/>
              <a:gd name="T67" fmla="*/ 2842 h 3420"/>
              <a:gd name="T68" fmla="*/ 6787 w 6795"/>
              <a:gd name="T69" fmla="*/ 3063 h 3420"/>
              <a:gd name="T70" fmla="*/ 6794 w 6795"/>
              <a:gd name="T71" fmla="*/ 3285 h 3420"/>
              <a:gd name="T72" fmla="*/ 6788 w 6795"/>
              <a:gd name="T73" fmla="*/ 3413 h 3420"/>
              <a:gd name="T74" fmla="*/ 26 w 6795"/>
              <a:gd name="T75" fmla="*/ 3420 h 3420"/>
              <a:gd name="T76" fmla="*/ 14 w 6795"/>
              <a:gd name="T77" fmla="*/ 3376 h 342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795" h="3420">
                <a:moveTo>
                  <a:pt x="38" y="3417"/>
                </a:moveTo>
                <a:lnTo>
                  <a:pt x="26" y="3372"/>
                </a:lnTo>
                <a:lnTo>
                  <a:pt x="6771" y="3372"/>
                </a:lnTo>
                <a:lnTo>
                  <a:pt x="6747" y="3397"/>
                </a:lnTo>
                <a:lnTo>
                  <a:pt x="6746" y="3286"/>
                </a:lnTo>
                <a:lnTo>
                  <a:pt x="6743" y="3175"/>
                </a:lnTo>
                <a:lnTo>
                  <a:pt x="6739" y="3065"/>
                </a:lnTo>
                <a:lnTo>
                  <a:pt x="6733" y="2955"/>
                </a:lnTo>
                <a:lnTo>
                  <a:pt x="6724" y="2845"/>
                </a:lnTo>
                <a:lnTo>
                  <a:pt x="6714" y="2736"/>
                </a:lnTo>
                <a:lnTo>
                  <a:pt x="6703" y="2626"/>
                </a:lnTo>
                <a:lnTo>
                  <a:pt x="6689" y="2517"/>
                </a:lnTo>
                <a:lnTo>
                  <a:pt x="6674" y="2409"/>
                </a:lnTo>
                <a:lnTo>
                  <a:pt x="6657" y="2300"/>
                </a:lnTo>
                <a:lnTo>
                  <a:pt x="6638" y="2192"/>
                </a:lnTo>
                <a:lnTo>
                  <a:pt x="6618" y="2084"/>
                </a:lnTo>
                <a:lnTo>
                  <a:pt x="6595" y="1977"/>
                </a:lnTo>
                <a:lnTo>
                  <a:pt x="6571" y="1870"/>
                </a:lnTo>
                <a:lnTo>
                  <a:pt x="6545" y="1763"/>
                </a:lnTo>
                <a:lnTo>
                  <a:pt x="6518" y="1657"/>
                </a:lnTo>
                <a:lnTo>
                  <a:pt x="6489" y="1551"/>
                </a:lnTo>
                <a:lnTo>
                  <a:pt x="6458" y="1446"/>
                </a:lnTo>
                <a:lnTo>
                  <a:pt x="6425" y="1342"/>
                </a:lnTo>
                <a:lnTo>
                  <a:pt x="6391" y="1237"/>
                </a:lnTo>
                <a:lnTo>
                  <a:pt x="6355" y="1134"/>
                </a:lnTo>
                <a:lnTo>
                  <a:pt x="6317" y="1031"/>
                </a:lnTo>
                <a:lnTo>
                  <a:pt x="6277" y="928"/>
                </a:lnTo>
                <a:lnTo>
                  <a:pt x="6236" y="826"/>
                </a:lnTo>
                <a:lnTo>
                  <a:pt x="6193" y="725"/>
                </a:lnTo>
                <a:lnTo>
                  <a:pt x="6149" y="625"/>
                </a:lnTo>
                <a:lnTo>
                  <a:pt x="6102" y="525"/>
                </a:lnTo>
                <a:lnTo>
                  <a:pt x="6055" y="426"/>
                </a:lnTo>
                <a:lnTo>
                  <a:pt x="6005" y="327"/>
                </a:lnTo>
                <a:lnTo>
                  <a:pt x="5954" y="229"/>
                </a:lnTo>
                <a:lnTo>
                  <a:pt x="5901" y="132"/>
                </a:lnTo>
                <a:lnTo>
                  <a:pt x="5847" y="36"/>
                </a:lnTo>
                <a:lnTo>
                  <a:pt x="5879" y="45"/>
                </a:lnTo>
                <a:lnTo>
                  <a:pt x="38" y="3417"/>
                </a:lnTo>
                <a:close/>
                <a:moveTo>
                  <a:pt x="5855" y="4"/>
                </a:moveTo>
                <a:cubicBezTo>
                  <a:pt x="5861" y="0"/>
                  <a:pt x="5868" y="0"/>
                  <a:pt x="5874" y="1"/>
                </a:cubicBezTo>
                <a:cubicBezTo>
                  <a:pt x="5880" y="3"/>
                  <a:pt x="5885" y="7"/>
                  <a:pt x="5888" y="13"/>
                </a:cubicBezTo>
                <a:lnTo>
                  <a:pt x="5943" y="109"/>
                </a:lnTo>
                <a:lnTo>
                  <a:pt x="5996" y="207"/>
                </a:lnTo>
                <a:lnTo>
                  <a:pt x="6048" y="306"/>
                </a:lnTo>
                <a:lnTo>
                  <a:pt x="6098" y="405"/>
                </a:lnTo>
                <a:lnTo>
                  <a:pt x="6146" y="505"/>
                </a:lnTo>
                <a:lnTo>
                  <a:pt x="6193" y="605"/>
                </a:lnTo>
                <a:lnTo>
                  <a:pt x="6238" y="706"/>
                </a:lnTo>
                <a:lnTo>
                  <a:pt x="6281" y="808"/>
                </a:lnTo>
                <a:lnTo>
                  <a:pt x="6322" y="911"/>
                </a:lnTo>
                <a:lnTo>
                  <a:pt x="6362" y="1014"/>
                </a:lnTo>
                <a:lnTo>
                  <a:pt x="6400" y="1118"/>
                </a:lnTo>
                <a:lnTo>
                  <a:pt x="6436" y="1222"/>
                </a:lnTo>
                <a:lnTo>
                  <a:pt x="6471" y="1327"/>
                </a:lnTo>
                <a:lnTo>
                  <a:pt x="6504" y="1433"/>
                </a:lnTo>
                <a:lnTo>
                  <a:pt x="6535" y="1539"/>
                </a:lnTo>
                <a:lnTo>
                  <a:pt x="6564" y="1645"/>
                </a:lnTo>
                <a:lnTo>
                  <a:pt x="6592" y="1752"/>
                </a:lnTo>
                <a:lnTo>
                  <a:pt x="6618" y="1859"/>
                </a:lnTo>
                <a:lnTo>
                  <a:pt x="6642" y="1967"/>
                </a:lnTo>
                <a:lnTo>
                  <a:pt x="6665" y="2075"/>
                </a:lnTo>
                <a:lnTo>
                  <a:pt x="6685" y="2184"/>
                </a:lnTo>
                <a:lnTo>
                  <a:pt x="6704" y="2293"/>
                </a:lnTo>
                <a:lnTo>
                  <a:pt x="6721" y="2402"/>
                </a:lnTo>
                <a:lnTo>
                  <a:pt x="6737" y="2512"/>
                </a:lnTo>
                <a:lnTo>
                  <a:pt x="6750" y="2621"/>
                </a:lnTo>
                <a:lnTo>
                  <a:pt x="6762" y="2731"/>
                </a:lnTo>
                <a:lnTo>
                  <a:pt x="6772" y="2842"/>
                </a:lnTo>
                <a:lnTo>
                  <a:pt x="6780" y="2952"/>
                </a:lnTo>
                <a:lnTo>
                  <a:pt x="6787" y="3063"/>
                </a:lnTo>
                <a:lnTo>
                  <a:pt x="6791" y="3174"/>
                </a:lnTo>
                <a:lnTo>
                  <a:pt x="6794" y="3285"/>
                </a:lnTo>
                <a:lnTo>
                  <a:pt x="6795" y="3396"/>
                </a:lnTo>
                <a:cubicBezTo>
                  <a:pt x="6795" y="3403"/>
                  <a:pt x="6793" y="3409"/>
                  <a:pt x="6788" y="3413"/>
                </a:cubicBezTo>
                <a:cubicBezTo>
                  <a:pt x="6784" y="3418"/>
                  <a:pt x="6777" y="3420"/>
                  <a:pt x="6771" y="3420"/>
                </a:cubicBezTo>
                <a:lnTo>
                  <a:pt x="26" y="3420"/>
                </a:lnTo>
                <a:cubicBezTo>
                  <a:pt x="16" y="3420"/>
                  <a:pt x="6" y="3413"/>
                  <a:pt x="3" y="3403"/>
                </a:cubicBezTo>
                <a:cubicBezTo>
                  <a:pt x="0" y="3392"/>
                  <a:pt x="5" y="3381"/>
                  <a:pt x="14" y="3376"/>
                </a:cubicBezTo>
                <a:lnTo>
                  <a:pt x="5855" y="4"/>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23">
            <a:extLst>
              <a:ext uri="{FF2B5EF4-FFF2-40B4-BE49-F238E27FC236}">
                <a16:creationId xmlns:a16="http://schemas.microsoft.com/office/drawing/2014/main" id="{CF9E5DAE-3A85-FF17-02F0-FD40D7241D87}"/>
              </a:ext>
            </a:extLst>
          </p:cNvPr>
          <p:cNvSpPr/>
          <p:nvPr userDrawn="1"/>
        </p:nvSpPr>
        <p:spPr bwMode="auto">
          <a:xfrm>
            <a:off x="4371508" y="2109288"/>
            <a:ext cx="1723960" cy="862512"/>
          </a:xfrm>
          <a:custGeom>
            <a:gdLst>
              <a:gd name="T0" fmla="*/ 13488 w 13488"/>
              <a:gd name="T1" fmla="*/ 6744 h 6744"/>
              <a:gd name="T2" fmla="*/ 1807 w 13488"/>
              <a:gd name="T3" fmla="*/ 0 h 6744"/>
              <a:gd name="T4" fmla="*/ 0 w 13488"/>
              <a:gd name="T5" fmla="*/ 6744 h 6744"/>
              <a:gd name="T6" fmla="*/ 13488 w 13488"/>
              <a:gd name="T7" fmla="*/ 6744 h 6744"/>
            </a:gdLst>
            <a:cxnLst>
              <a:cxn ang="0">
                <a:pos x="T0" y="T1"/>
              </a:cxn>
              <a:cxn ang="0">
                <a:pos x="T2" y="T3"/>
              </a:cxn>
              <a:cxn ang="0">
                <a:pos x="T4" y="T5"/>
              </a:cxn>
              <a:cxn ang="0">
                <a:pos x="T6" y="T7"/>
              </a:cxn>
            </a:cxnLst>
            <a:rect l="0" t="0" r="r" b="b"/>
            <a:pathLst>
              <a:path w="13488" h="6744">
                <a:moveTo>
                  <a:pt x="13488" y="6744"/>
                </a:moveTo>
                <a:lnTo>
                  <a:pt x="1807" y="0"/>
                </a:lnTo>
                <a:cubicBezTo>
                  <a:pt x="623" y="2051"/>
                  <a:pt x="0" y="4377"/>
                  <a:pt x="0" y="6744"/>
                </a:cubicBezTo>
                <a:lnTo>
                  <a:pt x="13488" y="6744"/>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9" name="Freeform 24">
            <a:extLst>
              <a:ext uri="{FF2B5EF4-FFF2-40B4-BE49-F238E27FC236}">
                <a16:creationId xmlns:a16="http://schemas.microsoft.com/office/drawing/2014/main" id="{E5536D29-B756-E13E-0F96-E8860F24AC4C}"/>
              </a:ext>
            </a:extLst>
          </p:cNvPr>
          <p:cNvSpPr>
            <a:spLocks noEditPoints="1"/>
          </p:cNvSpPr>
          <p:nvPr userDrawn="1"/>
        </p:nvSpPr>
        <p:spPr bwMode="auto">
          <a:xfrm>
            <a:off x="4366184" y="2103963"/>
            <a:ext cx="1735673" cy="874226"/>
          </a:xfrm>
          <a:custGeom>
            <a:gdLst>
              <a:gd name="T0" fmla="*/ 13512 w 13588"/>
              <a:gd name="T1" fmla="*/ 6835 h 6841"/>
              <a:gd name="T2" fmla="*/ 1897 w 13588"/>
              <a:gd name="T3" fmla="*/ 73 h 6841"/>
              <a:gd name="T4" fmla="*/ 1682 w 13588"/>
              <a:gd name="T5" fmla="*/ 460 h 6841"/>
              <a:gd name="T6" fmla="*/ 1480 w 13588"/>
              <a:gd name="T7" fmla="*/ 853 h 6841"/>
              <a:gd name="T8" fmla="*/ 1292 w 13588"/>
              <a:gd name="T9" fmla="*/ 1251 h 6841"/>
              <a:gd name="T10" fmla="*/ 1117 w 13588"/>
              <a:gd name="T11" fmla="*/ 1654 h 6841"/>
              <a:gd name="T12" fmla="*/ 956 w 13588"/>
              <a:gd name="T13" fmla="*/ 2063 h 6841"/>
              <a:gd name="T14" fmla="*/ 808 w 13588"/>
              <a:gd name="T15" fmla="*/ 2476 h 6841"/>
              <a:gd name="T16" fmla="*/ 674 w 13588"/>
              <a:gd name="T17" fmla="*/ 2894 h 6841"/>
              <a:gd name="T18" fmla="*/ 554 w 13588"/>
              <a:gd name="T19" fmla="*/ 3315 h 6841"/>
              <a:gd name="T20" fmla="*/ 447 w 13588"/>
              <a:gd name="T21" fmla="*/ 3741 h 6841"/>
              <a:gd name="T22" fmla="*/ 354 w 13588"/>
              <a:gd name="T23" fmla="*/ 4170 h 6841"/>
              <a:gd name="T24" fmla="*/ 276 w 13588"/>
              <a:gd name="T25" fmla="*/ 4602 h 6841"/>
              <a:gd name="T26" fmla="*/ 212 w 13588"/>
              <a:gd name="T27" fmla="*/ 5036 h 6841"/>
              <a:gd name="T28" fmla="*/ 161 w 13588"/>
              <a:gd name="T29" fmla="*/ 5473 h 6841"/>
              <a:gd name="T30" fmla="*/ 125 w 13588"/>
              <a:gd name="T31" fmla="*/ 5912 h 6841"/>
              <a:gd name="T32" fmla="*/ 103 w 13588"/>
              <a:gd name="T33" fmla="*/ 6352 h 6841"/>
              <a:gd name="T34" fmla="*/ 96 w 13588"/>
              <a:gd name="T35" fmla="*/ 6794 h 6841"/>
              <a:gd name="T36" fmla="*/ 13536 w 13588"/>
              <a:gd name="T37" fmla="*/ 6745 h 6841"/>
              <a:gd name="T38" fmla="*/ 14 w 13588"/>
              <a:gd name="T39" fmla="*/ 6827 h 6841"/>
              <a:gd name="T40" fmla="*/ 2 w 13588"/>
              <a:gd name="T41" fmla="*/ 6570 h 6841"/>
              <a:gd name="T42" fmla="*/ 17 w 13588"/>
              <a:gd name="T43" fmla="*/ 6126 h 6841"/>
              <a:gd name="T44" fmla="*/ 46 w 13588"/>
              <a:gd name="T45" fmla="*/ 5683 h 6841"/>
              <a:gd name="T46" fmla="*/ 89 w 13588"/>
              <a:gd name="T47" fmla="*/ 5242 h 6841"/>
              <a:gd name="T48" fmla="*/ 147 w 13588"/>
              <a:gd name="T49" fmla="*/ 4804 h 6841"/>
              <a:gd name="T50" fmla="*/ 219 w 13588"/>
              <a:gd name="T51" fmla="*/ 4367 h 6841"/>
              <a:gd name="T52" fmla="*/ 306 w 13588"/>
              <a:gd name="T53" fmla="*/ 3934 h 6841"/>
              <a:gd name="T54" fmla="*/ 406 w 13588"/>
              <a:gd name="T55" fmla="*/ 3503 h 6841"/>
              <a:gd name="T56" fmla="*/ 520 w 13588"/>
              <a:gd name="T57" fmla="*/ 3077 h 6841"/>
              <a:gd name="T58" fmla="*/ 648 w 13588"/>
              <a:gd name="T59" fmla="*/ 2654 h 6841"/>
              <a:gd name="T60" fmla="*/ 790 w 13588"/>
              <a:gd name="T61" fmla="*/ 2235 h 6841"/>
              <a:gd name="T62" fmla="*/ 946 w 13588"/>
              <a:gd name="T63" fmla="*/ 1822 h 6841"/>
              <a:gd name="T64" fmla="*/ 1115 w 13588"/>
              <a:gd name="T65" fmla="*/ 1412 h 6841"/>
              <a:gd name="T66" fmla="*/ 1298 w 13588"/>
              <a:gd name="T67" fmla="*/ 1009 h 6841"/>
              <a:gd name="T68" fmla="*/ 1494 w 13588"/>
              <a:gd name="T69" fmla="*/ 611 h 6841"/>
              <a:gd name="T70" fmla="*/ 1704 w 13588"/>
              <a:gd name="T71" fmla="*/ 219 h 6841"/>
              <a:gd name="T72" fmla="*/ 1842 w 13588"/>
              <a:gd name="T73" fmla="*/ 3 h 6841"/>
              <a:gd name="T74" fmla="*/ 13560 w 13588"/>
              <a:gd name="T75" fmla="*/ 6752 h 6841"/>
              <a:gd name="T76" fmla="*/ 13536 w 13588"/>
              <a:gd name="T77" fmla="*/ 6841 h 684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13588" h="6841">
                <a:moveTo>
                  <a:pt x="13536" y="6745"/>
                </a:moveTo>
                <a:lnTo>
                  <a:pt x="13512" y="6835"/>
                </a:lnTo>
                <a:lnTo>
                  <a:pt x="1831" y="91"/>
                </a:lnTo>
                <a:lnTo>
                  <a:pt x="1897" y="73"/>
                </a:lnTo>
                <a:lnTo>
                  <a:pt x="1787" y="266"/>
                </a:lnTo>
                <a:lnTo>
                  <a:pt x="1682" y="460"/>
                </a:lnTo>
                <a:lnTo>
                  <a:pt x="1580" y="656"/>
                </a:lnTo>
                <a:lnTo>
                  <a:pt x="1480" y="853"/>
                </a:lnTo>
                <a:lnTo>
                  <a:pt x="1385" y="1051"/>
                </a:lnTo>
                <a:lnTo>
                  <a:pt x="1292" y="1251"/>
                </a:lnTo>
                <a:lnTo>
                  <a:pt x="1203" y="1451"/>
                </a:lnTo>
                <a:lnTo>
                  <a:pt x="1117" y="1654"/>
                </a:lnTo>
                <a:lnTo>
                  <a:pt x="1035" y="1858"/>
                </a:lnTo>
                <a:lnTo>
                  <a:pt x="956" y="2063"/>
                </a:lnTo>
                <a:lnTo>
                  <a:pt x="881" y="2268"/>
                </a:lnTo>
                <a:lnTo>
                  <a:pt x="808" y="2476"/>
                </a:lnTo>
                <a:lnTo>
                  <a:pt x="740" y="2684"/>
                </a:lnTo>
                <a:lnTo>
                  <a:pt x="674" y="2894"/>
                </a:lnTo>
                <a:lnTo>
                  <a:pt x="612" y="3104"/>
                </a:lnTo>
                <a:lnTo>
                  <a:pt x="554" y="3315"/>
                </a:lnTo>
                <a:lnTo>
                  <a:pt x="499" y="3527"/>
                </a:lnTo>
                <a:lnTo>
                  <a:pt x="447" y="3741"/>
                </a:lnTo>
                <a:lnTo>
                  <a:pt x="399" y="3955"/>
                </a:lnTo>
                <a:lnTo>
                  <a:pt x="354" y="4170"/>
                </a:lnTo>
                <a:lnTo>
                  <a:pt x="314" y="4385"/>
                </a:lnTo>
                <a:lnTo>
                  <a:pt x="276" y="4602"/>
                </a:lnTo>
                <a:lnTo>
                  <a:pt x="242" y="4818"/>
                </a:lnTo>
                <a:lnTo>
                  <a:pt x="212" y="5036"/>
                </a:lnTo>
                <a:lnTo>
                  <a:pt x="185" y="5254"/>
                </a:lnTo>
                <a:lnTo>
                  <a:pt x="161" y="5473"/>
                </a:lnTo>
                <a:lnTo>
                  <a:pt x="141" y="5692"/>
                </a:lnTo>
                <a:lnTo>
                  <a:pt x="125" y="5912"/>
                </a:lnTo>
                <a:lnTo>
                  <a:pt x="112" y="6132"/>
                </a:lnTo>
                <a:lnTo>
                  <a:pt x="103" y="6352"/>
                </a:lnTo>
                <a:lnTo>
                  <a:pt x="98" y="6573"/>
                </a:lnTo>
                <a:lnTo>
                  <a:pt x="96" y="6794"/>
                </a:lnTo>
                <a:lnTo>
                  <a:pt x="48" y="6745"/>
                </a:lnTo>
                <a:lnTo>
                  <a:pt x="13536" y="6745"/>
                </a:lnTo>
                <a:close/>
                <a:moveTo>
                  <a:pt x="48" y="6841"/>
                </a:moveTo>
                <a:cubicBezTo>
                  <a:pt x="35" y="6841"/>
                  <a:pt x="23" y="6836"/>
                  <a:pt x="14" y="6827"/>
                </a:cubicBezTo>
                <a:cubicBezTo>
                  <a:pt x="5" y="6818"/>
                  <a:pt x="0" y="6806"/>
                  <a:pt x="0" y="6793"/>
                </a:cubicBezTo>
                <a:lnTo>
                  <a:pt x="2" y="6570"/>
                </a:lnTo>
                <a:lnTo>
                  <a:pt x="8" y="6348"/>
                </a:lnTo>
                <a:lnTo>
                  <a:pt x="17" y="6126"/>
                </a:lnTo>
                <a:lnTo>
                  <a:pt x="29" y="5904"/>
                </a:lnTo>
                <a:lnTo>
                  <a:pt x="46" y="5683"/>
                </a:lnTo>
                <a:lnTo>
                  <a:pt x="66" y="5462"/>
                </a:lnTo>
                <a:lnTo>
                  <a:pt x="89" y="5242"/>
                </a:lnTo>
                <a:lnTo>
                  <a:pt x="116" y="5023"/>
                </a:lnTo>
                <a:lnTo>
                  <a:pt x="147" y="4804"/>
                </a:lnTo>
                <a:lnTo>
                  <a:pt x="181" y="4585"/>
                </a:lnTo>
                <a:lnTo>
                  <a:pt x="219" y="4367"/>
                </a:lnTo>
                <a:lnTo>
                  <a:pt x="260" y="4150"/>
                </a:lnTo>
                <a:lnTo>
                  <a:pt x="306" y="3934"/>
                </a:lnTo>
                <a:lnTo>
                  <a:pt x="354" y="3718"/>
                </a:lnTo>
                <a:lnTo>
                  <a:pt x="406" y="3503"/>
                </a:lnTo>
                <a:lnTo>
                  <a:pt x="461" y="3290"/>
                </a:lnTo>
                <a:lnTo>
                  <a:pt x="520" y="3077"/>
                </a:lnTo>
                <a:lnTo>
                  <a:pt x="583" y="2865"/>
                </a:lnTo>
                <a:lnTo>
                  <a:pt x="648" y="2654"/>
                </a:lnTo>
                <a:lnTo>
                  <a:pt x="718" y="2444"/>
                </a:lnTo>
                <a:lnTo>
                  <a:pt x="790" y="2235"/>
                </a:lnTo>
                <a:lnTo>
                  <a:pt x="866" y="2028"/>
                </a:lnTo>
                <a:lnTo>
                  <a:pt x="946" y="1822"/>
                </a:lnTo>
                <a:lnTo>
                  <a:pt x="1029" y="1617"/>
                </a:lnTo>
                <a:lnTo>
                  <a:pt x="1115" y="1412"/>
                </a:lnTo>
                <a:lnTo>
                  <a:pt x="1205" y="1210"/>
                </a:lnTo>
                <a:lnTo>
                  <a:pt x="1298" y="1009"/>
                </a:lnTo>
                <a:lnTo>
                  <a:pt x="1395" y="809"/>
                </a:lnTo>
                <a:lnTo>
                  <a:pt x="1494" y="611"/>
                </a:lnTo>
                <a:lnTo>
                  <a:pt x="1597" y="414"/>
                </a:lnTo>
                <a:lnTo>
                  <a:pt x="1704" y="219"/>
                </a:lnTo>
                <a:lnTo>
                  <a:pt x="1813" y="26"/>
                </a:lnTo>
                <a:cubicBezTo>
                  <a:pt x="1820" y="15"/>
                  <a:pt x="1830" y="7"/>
                  <a:pt x="1842" y="3"/>
                </a:cubicBezTo>
                <a:cubicBezTo>
                  <a:pt x="1855" y="0"/>
                  <a:pt x="1868" y="2"/>
                  <a:pt x="1879" y="8"/>
                </a:cubicBezTo>
                <a:lnTo>
                  <a:pt x="13560" y="6752"/>
                </a:lnTo>
                <a:cubicBezTo>
                  <a:pt x="13579" y="6763"/>
                  <a:pt x="13588" y="6785"/>
                  <a:pt x="13583" y="6806"/>
                </a:cubicBezTo>
                <a:cubicBezTo>
                  <a:pt x="13577" y="6827"/>
                  <a:pt x="13558" y="6841"/>
                  <a:pt x="13536" y="6841"/>
                </a:cubicBezTo>
                <a:lnTo>
                  <a:pt x="48" y="6841"/>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Freeform 25">
            <a:extLst>
              <a:ext uri="{FF2B5EF4-FFF2-40B4-BE49-F238E27FC236}">
                <a16:creationId xmlns:a16="http://schemas.microsoft.com/office/drawing/2014/main" id="{1FB4C08E-0C7F-F727-6E4B-3FC6CA73761E}"/>
              </a:ext>
            </a:extLst>
          </p:cNvPr>
          <p:cNvSpPr/>
          <p:nvPr userDrawn="1"/>
        </p:nvSpPr>
        <p:spPr bwMode="auto">
          <a:xfrm>
            <a:off x="4602576" y="1478908"/>
            <a:ext cx="1492892" cy="1492892"/>
          </a:xfrm>
          <a:custGeom>
            <a:gdLst>
              <a:gd name="T0" fmla="*/ 11681 w 11681"/>
              <a:gd name="T1" fmla="*/ 11681 h 11681"/>
              <a:gd name="T2" fmla="*/ 4937 w 11681"/>
              <a:gd name="T3" fmla="*/ 0 h 11681"/>
              <a:gd name="T4" fmla="*/ 0 w 11681"/>
              <a:gd name="T5" fmla="*/ 4937 h 11681"/>
              <a:gd name="T6" fmla="*/ 11681 w 11681"/>
              <a:gd name="T7" fmla="*/ 11681 h 11681"/>
            </a:gdLst>
            <a:cxnLst>
              <a:cxn ang="0">
                <a:pos x="T0" y="T1"/>
              </a:cxn>
              <a:cxn ang="0">
                <a:pos x="T2" y="T3"/>
              </a:cxn>
              <a:cxn ang="0">
                <a:pos x="T4" y="T5"/>
              </a:cxn>
              <a:cxn ang="0">
                <a:pos x="T6" y="T7"/>
              </a:cxn>
            </a:cxnLst>
            <a:rect l="0" t="0" r="r" b="b"/>
            <a:pathLst>
              <a:path w="11681" h="11681">
                <a:moveTo>
                  <a:pt x="11681" y="11681"/>
                </a:moveTo>
                <a:lnTo>
                  <a:pt x="4937" y="0"/>
                </a:lnTo>
                <a:cubicBezTo>
                  <a:pt x="2886" y="1184"/>
                  <a:pt x="1184" y="2886"/>
                  <a:pt x="0" y="4937"/>
                </a:cubicBezTo>
                <a:lnTo>
                  <a:pt x="11681" y="11681"/>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1" name="Freeform 26">
            <a:extLst>
              <a:ext uri="{FF2B5EF4-FFF2-40B4-BE49-F238E27FC236}">
                <a16:creationId xmlns:a16="http://schemas.microsoft.com/office/drawing/2014/main" id="{B8C9E49B-7980-D550-5A35-527969326893}"/>
              </a:ext>
            </a:extLst>
          </p:cNvPr>
          <p:cNvSpPr>
            <a:spLocks noEditPoints="1"/>
          </p:cNvSpPr>
          <p:nvPr userDrawn="1"/>
        </p:nvSpPr>
        <p:spPr bwMode="auto">
          <a:xfrm>
            <a:off x="4596187" y="1472519"/>
            <a:ext cx="1505670" cy="1505670"/>
          </a:xfrm>
          <a:custGeom>
            <a:gdLst>
              <a:gd name="T0" fmla="*/ 11755 w 11784"/>
              <a:gd name="T1" fmla="*/ 11690 h 11784"/>
              <a:gd name="T2" fmla="*/ 11690 w 11784"/>
              <a:gd name="T3" fmla="*/ 11755 h 11784"/>
              <a:gd name="T4" fmla="*/ 4946 w 11784"/>
              <a:gd name="T5" fmla="*/ 74 h 11784"/>
              <a:gd name="T6" fmla="*/ 5012 w 11784"/>
              <a:gd name="T7" fmla="*/ 91 h 11784"/>
              <a:gd name="T8" fmla="*/ 4820 w 11784"/>
              <a:gd name="T9" fmla="*/ 204 h 11784"/>
              <a:gd name="T10" fmla="*/ 4632 w 11784"/>
              <a:gd name="T11" fmla="*/ 319 h 11784"/>
              <a:gd name="T12" fmla="*/ 4261 w 11784"/>
              <a:gd name="T13" fmla="*/ 558 h 11784"/>
              <a:gd name="T14" fmla="*/ 3899 w 11784"/>
              <a:gd name="T15" fmla="*/ 809 h 11784"/>
              <a:gd name="T16" fmla="*/ 3546 w 11784"/>
              <a:gd name="T17" fmla="*/ 1071 h 11784"/>
              <a:gd name="T18" fmla="*/ 3202 w 11784"/>
              <a:gd name="T19" fmla="*/ 1344 h 11784"/>
              <a:gd name="T20" fmla="*/ 2867 w 11784"/>
              <a:gd name="T21" fmla="*/ 1629 h 11784"/>
              <a:gd name="T22" fmla="*/ 2542 w 11784"/>
              <a:gd name="T23" fmla="*/ 1923 h 11784"/>
              <a:gd name="T24" fmla="*/ 2227 w 11784"/>
              <a:gd name="T25" fmla="*/ 2228 h 11784"/>
              <a:gd name="T26" fmla="*/ 1922 w 11784"/>
              <a:gd name="T27" fmla="*/ 2543 h 11784"/>
              <a:gd name="T28" fmla="*/ 1628 w 11784"/>
              <a:gd name="T29" fmla="*/ 2868 h 11784"/>
              <a:gd name="T30" fmla="*/ 1343 w 11784"/>
              <a:gd name="T31" fmla="*/ 3203 h 11784"/>
              <a:gd name="T32" fmla="*/ 1070 w 11784"/>
              <a:gd name="T33" fmla="*/ 3547 h 11784"/>
              <a:gd name="T34" fmla="*/ 808 w 11784"/>
              <a:gd name="T35" fmla="*/ 3900 h 11784"/>
              <a:gd name="T36" fmla="*/ 557 w 11784"/>
              <a:gd name="T37" fmla="*/ 4262 h 11784"/>
              <a:gd name="T38" fmla="*/ 318 w 11784"/>
              <a:gd name="T39" fmla="*/ 4633 h 11784"/>
              <a:gd name="T40" fmla="*/ 203 w 11784"/>
              <a:gd name="T41" fmla="*/ 4821 h 11784"/>
              <a:gd name="T42" fmla="*/ 91 w 11784"/>
              <a:gd name="T43" fmla="*/ 5012 h 11784"/>
              <a:gd name="T44" fmla="*/ 74 w 11784"/>
              <a:gd name="T45" fmla="*/ 4946 h 11784"/>
              <a:gd name="T46" fmla="*/ 11755 w 11784"/>
              <a:gd name="T47" fmla="*/ 11690 h 11784"/>
              <a:gd name="T48" fmla="*/ 26 w 11784"/>
              <a:gd name="T49" fmla="*/ 5029 h 11784"/>
              <a:gd name="T50" fmla="*/ 4 w 11784"/>
              <a:gd name="T51" fmla="*/ 5000 h 11784"/>
              <a:gd name="T52" fmla="*/ 9 w 11784"/>
              <a:gd name="T53" fmla="*/ 4963 h 11784"/>
              <a:gd name="T54" fmla="*/ 122 w 11784"/>
              <a:gd name="T55" fmla="*/ 4771 h 11784"/>
              <a:gd name="T56" fmla="*/ 238 w 11784"/>
              <a:gd name="T57" fmla="*/ 4581 h 11784"/>
              <a:gd name="T58" fmla="*/ 478 w 11784"/>
              <a:gd name="T59" fmla="*/ 4208 h 11784"/>
              <a:gd name="T60" fmla="*/ 731 w 11784"/>
              <a:gd name="T61" fmla="*/ 3843 h 11784"/>
              <a:gd name="T62" fmla="*/ 995 w 11784"/>
              <a:gd name="T63" fmla="*/ 3487 h 11784"/>
              <a:gd name="T64" fmla="*/ 1270 w 11784"/>
              <a:gd name="T65" fmla="*/ 3141 h 11784"/>
              <a:gd name="T66" fmla="*/ 1556 w 11784"/>
              <a:gd name="T67" fmla="*/ 2804 h 11784"/>
              <a:gd name="T68" fmla="*/ 1853 w 11784"/>
              <a:gd name="T69" fmla="*/ 2477 h 11784"/>
              <a:gd name="T70" fmla="*/ 2160 w 11784"/>
              <a:gd name="T71" fmla="*/ 2159 h 11784"/>
              <a:gd name="T72" fmla="*/ 2478 w 11784"/>
              <a:gd name="T73" fmla="*/ 1852 h 11784"/>
              <a:gd name="T74" fmla="*/ 2805 w 11784"/>
              <a:gd name="T75" fmla="*/ 1555 h 11784"/>
              <a:gd name="T76" fmla="*/ 3142 w 11784"/>
              <a:gd name="T77" fmla="*/ 1269 h 11784"/>
              <a:gd name="T78" fmla="*/ 3489 w 11784"/>
              <a:gd name="T79" fmla="*/ 994 h 11784"/>
              <a:gd name="T80" fmla="*/ 3844 w 11784"/>
              <a:gd name="T81" fmla="*/ 730 h 11784"/>
              <a:gd name="T82" fmla="*/ 4209 w 11784"/>
              <a:gd name="T83" fmla="*/ 478 h 11784"/>
              <a:gd name="T84" fmla="*/ 4582 w 11784"/>
              <a:gd name="T85" fmla="*/ 237 h 11784"/>
              <a:gd name="T86" fmla="*/ 4772 w 11784"/>
              <a:gd name="T87" fmla="*/ 121 h 11784"/>
              <a:gd name="T88" fmla="*/ 4963 w 11784"/>
              <a:gd name="T89" fmla="*/ 9 h 11784"/>
              <a:gd name="T90" fmla="*/ 5000 w 11784"/>
              <a:gd name="T91" fmla="*/ 4 h 11784"/>
              <a:gd name="T92" fmla="*/ 5029 w 11784"/>
              <a:gd name="T93" fmla="*/ 26 h 11784"/>
              <a:gd name="T94" fmla="*/ 11773 w 11784"/>
              <a:gd name="T95" fmla="*/ 11707 h 11784"/>
              <a:gd name="T96" fmla="*/ 11765 w 11784"/>
              <a:gd name="T97" fmla="*/ 11765 h 11784"/>
              <a:gd name="T98" fmla="*/ 11707 w 11784"/>
              <a:gd name="T99" fmla="*/ 11773 h 11784"/>
              <a:gd name="T100" fmla="*/ 26 w 11784"/>
              <a:gd name="T101" fmla="*/ 5029 h 117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11784" h="11784">
                <a:moveTo>
                  <a:pt x="11755" y="11690"/>
                </a:moveTo>
                <a:lnTo>
                  <a:pt x="11690" y="11755"/>
                </a:lnTo>
                <a:lnTo>
                  <a:pt x="4946" y="74"/>
                </a:lnTo>
                <a:lnTo>
                  <a:pt x="5012" y="91"/>
                </a:lnTo>
                <a:lnTo>
                  <a:pt x="4820" y="204"/>
                </a:lnTo>
                <a:lnTo>
                  <a:pt x="4632" y="319"/>
                </a:lnTo>
                <a:lnTo>
                  <a:pt x="4261" y="558"/>
                </a:lnTo>
                <a:lnTo>
                  <a:pt x="3899" y="809"/>
                </a:lnTo>
                <a:lnTo>
                  <a:pt x="3546" y="1071"/>
                </a:lnTo>
                <a:lnTo>
                  <a:pt x="3202" y="1344"/>
                </a:lnTo>
                <a:lnTo>
                  <a:pt x="2867" y="1629"/>
                </a:lnTo>
                <a:lnTo>
                  <a:pt x="2542" y="1923"/>
                </a:lnTo>
                <a:lnTo>
                  <a:pt x="2227" y="2228"/>
                </a:lnTo>
                <a:lnTo>
                  <a:pt x="1922" y="2543"/>
                </a:lnTo>
                <a:lnTo>
                  <a:pt x="1628" y="2868"/>
                </a:lnTo>
                <a:lnTo>
                  <a:pt x="1343" y="3203"/>
                </a:lnTo>
                <a:lnTo>
                  <a:pt x="1070" y="3547"/>
                </a:lnTo>
                <a:lnTo>
                  <a:pt x="808" y="3900"/>
                </a:lnTo>
                <a:lnTo>
                  <a:pt x="557" y="4262"/>
                </a:lnTo>
                <a:lnTo>
                  <a:pt x="318" y="4633"/>
                </a:lnTo>
                <a:lnTo>
                  <a:pt x="203" y="4821"/>
                </a:lnTo>
                <a:lnTo>
                  <a:pt x="91" y="5012"/>
                </a:lnTo>
                <a:lnTo>
                  <a:pt x="74" y="4946"/>
                </a:lnTo>
                <a:lnTo>
                  <a:pt x="11755" y="11690"/>
                </a:lnTo>
                <a:close/>
                <a:moveTo>
                  <a:pt x="26" y="5029"/>
                </a:moveTo>
                <a:cubicBezTo>
                  <a:pt x="15" y="5023"/>
                  <a:pt x="7" y="5012"/>
                  <a:pt x="4" y="5000"/>
                </a:cubicBezTo>
                <a:cubicBezTo>
                  <a:pt x="0" y="4987"/>
                  <a:pt x="2" y="4974"/>
                  <a:pt x="9" y="4963"/>
                </a:cubicBezTo>
                <a:lnTo>
                  <a:pt x="122" y="4771"/>
                </a:lnTo>
                <a:lnTo>
                  <a:pt x="238" y="4581"/>
                </a:lnTo>
                <a:lnTo>
                  <a:pt x="478" y="4208"/>
                </a:lnTo>
                <a:lnTo>
                  <a:pt x="731" y="3843"/>
                </a:lnTo>
                <a:lnTo>
                  <a:pt x="995" y="3487"/>
                </a:lnTo>
                <a:lnTo>
                  <a:pt x="1270" y="3141"/>
                </a:lnTo>
                <a:lnTo>
                  <a:pt x="1556" y="2804"/>
                </a:lnTo>
                <a:lnTo>
                  <a:pt x="1853" y="2477"/>
                </a:lnTo>
                <a:lnTo>
                  <a:pt x="2160" y="2159"/>
                </a:lnTo>
                <a:lnTo>
                  <a:pt x="2478" y="1852"/>
                </a:lnTo>
                <a:lnTo>
                  <a:pt x="2805" y="1555"/>
                </a:lnTo>
                <a:lnTo>
                  <a:pt x="3142" y="1269"/>
                </a:lnTo>
                <a:lnTo>
                  <a:pt x="3489" y="994"/>
                </a:lnTo>
                <a:lnTo>
                  <a:pt x="3844" y="730"/>
                </a:lnTo>
                <a:lnTo>
                  <a:pt x="4209" y="478"/>
                </a:lnTo>
                <a:lnTo>
                  <a:pt x="4582" y="237"/>
                </a:lnTo>
                <a:lnTo>
                  <a:pt x="4772" y="121"/>
                </a:lnTo>
                <a:lnTo>
                  <a:pt x="4963" y="9"/>
                </a:lnTo>
                <a:cubicBezTo>
                  <a:pt x="4974" y="2"/>
                  <a:pt x="4987" y="0"/>
                  <a:pt x="5000" y="4"/>
                </a:cubicBezTo>
                <a:cubicBezTo>
                  <a:pt x="5012" y="7"/>
                  <a:pt x="5023" y="15"/>
                  <a:pt x="5029" y="26"/>
                </a:cubicBezTo>
                <a:lnTo>
                  <a:pt x="11773" y="11707"/>
                </a:lnTo>
                <a:cubicBezTo>
                  <a:pt x="11784" y="11726"/>
                  <a:pt x="11781" y="11750"/>
                  <a:pt x="11765" y="11765"/>
                </a:cubicBezTo>
                <a:cubicBezTo>
                  <a:pt x="11750" y="11781"/>
                  <a:pt x="11726" y="11784"/>
                  <a:pt x="11707" y="11773"/>
                </a:cubicBezTo>
                <a:lnTo>
                  <a:pt x="26" y="502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 name="Freeform 27">
            <a:extLst>
              <a:ext uri="{FF2B5EF4-FFF2-40B4-BE49-F238E27FC236}">
                <a16:creationId xmlns:a16="http://schemas.microsoft.com/office/drawing/2014/main" id="{58B99144-1DFD-B718-D05C-97DF7CA5C345}"/>
              </a:ext>
            </a:extLst>
          </p:cNvPr>
          <p:cNvSpPr/>
          <p:nvPr userDrawn="1"/>
        </p:nvSpPr>
        <p:spPr bwMode="auto">
          <a:xfrm>
            <a:off x="5234021" y="1247840"/>
            <a:ext cx="861448" cy="1723960"/>
          </a:xfrm>
          <a:custGeom>
            <a:gdLst>
              <a:gd name="T0" fmla="*/ 6744 w 6744"/>
              <a:gd name="T1" fmla="*/ 13488 h 13488"/>
              <a:gd name="T2" fmla="*/ 6744 w 6744"/>
              <a:gd name="T3" fmla="*/ 0 h 13488"/>
              <a:gd name="T4" fmla="*/ 0 w 6744"/>
              <a:gd name="T5" fmla="*/ 1807 h 13488"/>
              <a:gd name="T6" fmla="*/ 6744 w 6744"/>
              <a:gd name="T7" fmla="*/ 13488 h 13488"/>
            </a:gdLst>
            <a:cxnLst>
              <a:cxn ang="0">
                <a:pos x="T0" y="T1"/>
              </a:cxn>
              <a:cxn ang="0">
                <a:pos x="T2" y="T3"/>
              </a:cxn>
              <a:cxn ang="0">
                <a:pos x="T4" y="T5"/>
              </a:cxn>
              <a:cxn ang="0">
                <a:pos x="T6" y="T7"/>
              </a:cxn>
            </a:cxnLst>
            <a:rect l="0" t="0" r="r" b="b"/>
            <a:pathLst>
              <a:path w="6744" h="13488">
                <a:moveTo>
                  <a:pt x="6744" y="13488"/>
                </a:moveTo>
                <a:lnTo>
                  <a:pt x="6744" y="0"/>
                </a:lnTo>
                <a:cubicBezTo>
                  <a:pt x="4377" y="0"/>
                  <a:pt x="2051" y="623"/>
                  <a:pt x="0" y="1807"/>
                </a:cubicBezTo>
                <a:lnTo>
                  <a:pt x="6744" y="13488"/>
                </a:lnTo>
                <a:close/>
              </a:path>
            </a:pathLst>
          </a:custGeom>
          <a:solidFill>
            <a:schemeClr val="bg1">
              <a:lumMod val="85000"/>
            </a:schemeClr>
          </a:solidFill>
          <a:ln w="0">
            <a:noFill/>
            <a:prstDash val="solid"/>
            <a:round/>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3" name="Freeform 28">
            <a:extLst>
              <a:ext uri="{FF2B5EF4-FFF2-40B4-BE49-F238E27FC236}">
                <a16:creationId xmlns:a16="http://schemas.microsoft.com/office/drawing/2014/main" id="{71ECF368-E45C-F371-A74E-A6391A4F352C}"/>
              </a:ext>
            </a:extLst>
          </p:cNvPr>
          <p:cNvSpPr>
            <a:spLocks noEditPoints="1"/>
          </p:cNvSpPr>
          <p:nvPr userDrawn="1"/>
        </p:nvSpPr>
        <p:spPr bwMode="auto">
          <a:xfrm>
            <a:off x="5227632" y="1241451"/>
            <a:ext cx="874226" cy="1736738"/>
          </a:xfrm>
          <a:custGeom>
            <a:gdLst>
              <a:gd name="T0" fmla="*/ 6745 w 6841"/>
              <a:gd name="T1" fmla="*/ 13536 h 13588"/>
              <a:gd name="T2" fmla="*/ 6794 w 6841"/>
              <a:gd name="T3" fmla="*/ 96 h 13588"/>
              <a:gd name="T4" fmla="*/ 6351 w 6841"/>
              <a:gd name="T5" fmla="*/ 103 h 13588"/>
              <a:gd name="T6" fmla="*/ 5911 w 6841"/>
              <a:gd name="T7" fmla="*/ 125 h 13588"/>
              <a:gd name="T8" fmla="*/ 5472 w 6841"/>
              <a:gd name="T9" fmla="*/ 161 h 13588"/>
              <a:gd name="T10" fmla="*/ 5035 w 6841"/>
              <a:gd name="T11" fmla="*/ 212 h 13588"/>
              <a:gd name="T12" fmla="*/ 4601 w 6841"/>
              <a:gd name="T13" fmla="*/ 276 h 13588"/>
              <a:gd name="T14" fmla="*/ 4169 w 6841"/>
              <a:gd name="T15" fmla="*/ 355 h 13588"/>
              <a:gd name="T16" fmla="*/ 3740 w 6841"/>
              <a:gd name="T17" fmla="*/ 447 h 13588"/>
              <a:gd name="T18" fmla="*/ 3314 w 6841"/>
              <a:gd name="T19" fmla="*/ 554 h 13588"/>
              <a:gd name="T20" fmla="*/ 2893 w 6841"/>
              <a:gd name="T21" fmla="*/ 674 h 13588"/>
              <a:gd name="T22" fmla="*/ 2475 w 6841"/>
              <a:gd name="T23" fmla="*/ 809 h 13588"/>
              <a:gd name="T24" fmla="*/ 2062 w 6841"/>
              <a:gd name="T25" fmla="*/ 956 h 13588"/>
              <a:gd name="T26" fmla="*/ 1653 w 6841"/>
              <a:gd name="T27" fmla="*/ 1117 h 13588"/>
              <a:gd name="T28" fmla="*/ 1250 w 6841"/>
              <a:gd name="T29" fmla="*/ 1292 h 13588"/>
              <a:gd name="T30" fmla="*/ 852 w 6841"/>
              <a:gd name="T31" fmla="*/ 1481 h 13588"/>
              <a:gd name="T32" fmla="*/ 459 w 6841"/>
              <a:gd name="T33" fmla="*/ 1682 h 13588"/>
              <a:gd name="T34" fmla="*/ 73 w 6841"/>
              <a:gd name="T35" fmla="*/ 1897 h 13588"/>
              <a:gd name="T36" fmla="*/ 6835 w 6841"/>
              <a:gd name="T37" fmla="*/ 13512 h 13588"/>
              <a:gd name="T38" fmla="*/ 3 w 6841"/>
              <a:gd name="T39" fmla="*/ 1842 h 13588"/>
              <a:gd name="T40" fmla="*/ 219 w 6841"/>
              <a:gd name="T41" fmla="*/ 1703 h 13588"/>
              <a:gd name="T42" fmla="*/ 612 w 6841"/>
              <a:gd name="T43" fmla="*/ 1494 h 13588"/>
              <a:gd name="T44" fmla="*/ 1010 w 6841"/>
              <a:gd name="T45" fmla="*/ 1298 h 13588"/>
              <a:gd name="T46" fmla="*/ 1413 w 6841"/>
              <a:gd name="T47" fmla="*/ 1115 h 13588"/>
              <a:gd name="T48" fmla="*/ 1823 w 6841"/>
              <a:gd name="T49" fmla="*/ 946 h 13588"/>
              <a:gd name="T50" fmla="*/ 2236 w 6841"/>
              <a:gd name="T51" fmla="*/ 790 h 13588"/>
              <a:gd name="T52" fmla="*/ 2655 w 6841"/>
              <a:gd name="T53" fmla="*/ 648 h 13588"/>
              <a:gd name="T54" fmla="*/ 3078 w 6841"/>
              <a:gd name="T55" fmla="*/ 520 h 13588"/>
              <a:gd name="T56" fmla="*/ 3504 w 6841"/>
              <a:gd name="T57" fmla="*/ 406 h 13588"/>
              <a:gd name="T58" fmla="*/ 3935 w 6841"/>
              <a:gd name="T59" fmla="*/ 305 h 13588"/>
              <a:gd name="T60" fmla="*/ 4368 w 6841"/>
              <a:gd name="T61" fmla="*/ 219 h 13588"/>
              <a:gd name="T62" fmla="*/ 4804 w 6841"/>
              <a:gd name="T63" fmla="*/ 147 h 13588"/>
              <a:gd name="T64" fmla="*/ 5243 w 6841"/>
              <a:gd name="T65" fmla="*/ 89 h 13588"/>
              <a:gd name="T66" fmla="*/ 5684 w 6841"/>
              <a:gd name="T67" fmla="*/ 46 h 13588"/>
              <a:gd name="T68" fmla="*/ 6127 w 6841"/>
              <a:gd name="T69" fmla="*/ 17 h 13588"/>
              <a:gd name="T70" fmla="*/ 6571 w 6841"/>
              <a:gd name="T71" fmla="*/ 2 h 13588"/>
              <a:gd name="T72" fmla="*/ 6827 w 6841"/>
              <a:gd name="T73" fmla="*/ 14 h 13588"/>
              <a:gd name="T74" fmla="*/ 6841 w 6841"/>
              <a:gd name="T75" fmla="*/ 13536 h 13588"/>
              <a:gd name="T76" fmla="*/ 6752 w 6841"/>
              <a:gd name="T77" fmla="*/ 13560 h 1358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6841" h="13588">
                <a:moveTo>
                  <a:pt x="6835" y="13512"/>
                </a:moveTo>
                <a:lnTo>
                  <a:pt x="6745" y="13536"/>
                </a:lnTo>
                <a:lnTo>
                  <a:pt x="6745" y="48"/>
                </a:lnTo>
                <a:lnTo>
                  <a:pt x="6794" y="96"/>
                </a:lnTo>
                <a:lnTo>
                  <a:pt x="6572" y="98"/>
                </a:lnTo>
                <a:lnTo>
                  <a:pt x="6351" y="103"/>
                </a:lnTo>
                <a:lnTo>
                  <a:pt x="6131" y="112"/>
                </a:lnTo>
                <a:lnTo>
                  <a:pt x="5911" y="125"/>
                </a:lnTo>
                <a:lnTo>
                  <a:pt x="5691" y="141"/>
                </a:lnTo>
                <a:lnTo>
                  <a:pt x="5472" y="161"/>
                </a:lnTo>
                <a:lnTo>
                  <a:pt x="5253" y="185"/>
                </a:lnTo>
                <a:lnTo>
                  <a:pt x="5035" y="212"/>
                </a:lnTo>
                <a:lnTo>
                  <a:pt x="4818" y="242"/>
                </a:lnTo>
                <a:lnTo>
                  <a:pt x="4601" y="276"/>
                </a:lnTo>
                <a:lnTo>
                  <a:pt x="4384" y="314"/>
                </a:lnTo>
                <a:lnTo>
                  <a:pt x="4169" y="355"/>
                </a:lnTo>
                <a:lnTo>
                  <a:pt x="3954" y="399"/>
                </a:lnTo>
                <a:lnTo>
                  <a:pt x="3740" y="447"/>
                </a:lnTo>
                <a:lnTo>
                  <a:pt x="3527" y="499"/>
                </a:lnTo>
                <a:lnTo>
                  <a:pt x="3314" y="554"/>
                </a:lnTo>
                <a:lnTo>
                  <a:pt x="3103" y="612"/>
                </a:lnTo>
                <a:lnTo>
                  <a:pt x="2893" y="674"/>
                </a:lnTo>
                <a:lnTo>
                  <a:pt x="2684" y="740"/>
                </a:lnTo>
                <a:lnTo>
                  <a:pt x="2475" y="809"/>
                </a:lnTo>
                <a:lnTo>
                  <a:pt x="2268" y="881"/>
                </a:lnTo>
                <a:lnTo>
                  <a:pt x="2062" y="956"/>
                </a:lnTo>
                <a:lnTo>
                  <a:pt x="1857" y="1035"/>
                </a:lnTo>
                <a:lnTo>
                  <a:pt x="1653" y="1117"/>
                </a:lnTo>
                <a:lnTo>
                  <a:pt x="1451" y="1203"/>
                </a:lnTo>
                <a:lnTo>
                  <a:pt x="1250" y="1292"/>
                </a:lnTo>
                <a:lnTo>
                  <a:pt x="1050" y="1385"/>
                </a:lnTo>
                <a:lnTo>
                  <a:pt x="852" y="1481"/>
                </a:lnTo>
                <a:lnTo>
                  <a:pt x="655" y="1580"/>
                </a:lnTo>
                <a:lnTo>
                  <a:pt x="459" y="1682"/>
                </a:lnTo>
                <a:lnTo>
                  <a:pt x="265" y="1788"/>
                </a:lnTo>
                <a:lnTo>
                  <a:pt x="73" y="1897"/>
                </a:lnTo>
                <a:lnTo>
                  <a:pt x="91" y="1831"/>
                </a:lnTo>
                <a:lnTo>
                  <a:pt x="6835" y="13512"/>
                </a:lnTo>
                <a:close/>
                <a:moveTo>
                  <a:pt x="8" y="1879"/>
                </a:moveTo>
                <a:cubicBezTo>
                  <a:pt x="2" y="1868"/>
                  <a:pt x="0" y="1855"/>
                  <a:pt x="3" y="1842"/>
                </a:cubicBezTo>
                <a:cubicBezTo>
                  <a:pt x="7" y="1830"/>
                  <a:pt x="15" y="1820"/>
                  <a:pt x="26" y="1813"/>
                </a:cubicBezTo>
                <a:lnTo>
                  <a:pt x="219" y="1703"/>
                </a:lnTo>
                <a:lnTo>
                  <a:pt x="415" y="1597"/>
                </a:lnTo>
                <a:lnTo>
                  <a:pt x="612" y="1494"/>
                </a:lnTo>
                <a:lnTo>
                  <a:pt x="810" y="1394"/>
                </a:lnTo>
                <a:lnTo>
                  <a:pt x="1010" y="1298"/>
                </a:lnTo>
                <a:lnTo>
                  <a:pt x="1211" y="1205"/>
                </a:lnTo>
                <a:lnTo>
                  <a:pt x="1413" y="1115"/>
                </a:lnTo>
                <a:lnTo>
                  <a:pt x="1618" y="1028"/>
                </a:lnTo>
                <a:lnTo>
                  <a:pt x="1823" y="946"/>
                </a:lnTo>
                <a:lnTo>
                  <a:pt x="2029" y="866"/>
                </a:lnTo>
                <a:lnTo>
                  <a:pt x="2236" y="790"/>
                </a:lnTo>
                <a:lnTo>
                  <a:pt x="2445" y="717"/>
                </a:lnTo>
                <a:lnTo>
                  <a:pt x="2655" y="648"/>
                </a:lnTo>
                <a:lnTo>
                  <a:pt x="2866" y="582"/>
                </a:lnTo>
                <a:lnTo>
                  <a:pt x="3078" y="520"/>
                </a:lnTo>
                <a:lnTo>
                  <a:pt x="3290" y="461"/>
                </a:lnTo>
                <a:lnTo>
                  <a:pt x="3504" y="406"/>
                </a:lnTo>
                <a:lnTo>
                  <a:pt x="3719" y="354"/>
                </a:lnTo>
                <a:lnTo>
                  <a:pt x="3935" y="305"/>
                </a:lnTo>
                <a:lnTo>
                  <a:pt x="4151" y="260"/>
                </a:lnTo>
                <a:lnTo>
                  <a:pt x="4368" y="219"/>
                </a:lnTo>
                <a:lnTo>
                  <a:pt x="4586" y="181"/>
                </a:lnTo>
                <a:lnTo>
                  <a:pt x="4804" y="147"/>
                </a:lnTo>
                <a:lnTo>
                  <a:pt x="5024" y="116"/>
                </a:lnTo>
                <a:lnTo>
                  <a:pt x="5243" y="89"/>
                </a:lnTo>
                <a:lnTo>
                  <a:pt x="5463" y="66"/>
                </a:lnTo>
                <a:lnTo>
                  <a:pt x="5684" y="46"/>
                </a:lnTo>
                <a:lnTo>
                  <a:pt x="5905" y="29"/>
                </a:lnTo>
                <a:lnTo>
                  <a:pt x="6127" y="17"/>
                </a:lnTo>
                <a:lnTo>
                  <a:pt x="6349" y="7"/>
                </a:lnTo>
                <a:lnTo>
                  <a:pt x="6571" y="2"/>
                </a:lnTo>
                <a:lnTo>
                  <a:pt x="6793" y="0"/>
                </a:lnTo>
                <a:cubicBezTo>
                  <a:pt x="6806" y="0"/>
                  <a:pt x="6818" y="5"/>
                  <a:pt x="6827" y="14"/>
                </a:cubicBezTo>
                <a:cubicBezTo>
                  <a:pt x="6836" y="23"/>
                  <a:pt x="6841" y="35"/>
                  <a:pt x="6841" y="48"/>
                </a:cubicBezTo>
                <a:lnTo>
                  <a:pt x="6841" y="13536"/>
                </a:lnTo>
                <a:cubicBezTo>
                  <a:pt x="6841" y="13558"/>
                  <a:pt x="6827" y="13577"/>
                  <a:pt x="6806" y="13583"/>
                </a:cubicBezTo>
                <a:cubicBezTo>
                  <a:pt x="6785" y="13588"/>
                  <a:pt x="6763" y="13579"/>
                  <a:pt x="6752" y="13560"/>
                </a:cubicBezTo>
                <a:lnTo>
                  <a:pt x="8" y="1879"/>
                </a:lnTo>
                <a:close/>
              </a:path>
            </a:pathLst>
          </a:custGeom>
          <a:solidFill>
            <a:srgbClr val="FFFFFF"/>
          </a:solidFill>
          <a:ln w="1588" cap="flat">
            <a:noFill/>
            <a:prstDash val="solid"/>
            <a:beve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522177" y="4741817"/>
            <a:ext cx="623510" cy="653096"/>
            <a:chOff x="234950" y="2943226"/>
            <a:chExt cx="1344613" cy="1320800"/>
          </a:xfrm>
          <a:solidFill>
            <a:schemeClr val="bg1"/>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Text Box 54">
            <a:extLst>
              <a:ext uri="{FF2B5EF4-FFF2-40B4-BE49-F238E27FC236}">
                <a16:creationId xmlns:a16="http://schemas.microsoft.com/office/drawing/2014/main" id="{88891A0E-547A-C6CA-F0F4-89195BB69C5B}"/>
              </a:ext>
            </a:extLst>
          </p:cNvPr>
          <p:cNvSpPr txBox="1">
            <a:spLocks noChangeArrowheads="1"/>
          </p:cNvSpPr>
          <p:nvPr userDrawn="1"/>
        </p:nvSpPr>
        <p:spPr bwMode="auto">
          <a:xfrm>
            <a:off x="7669778" y="2701805"/>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18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9" name="TextBox 10">
            <a:hlinkClick r:id="rId1"/>
            <a:extLst>
              <a:ext uri="{FF2B5EF4-FFF2-40B4-BE49-F238E27FC236}">
                <a16:creationId xmlns:a16="http://schemas.microsoft.com/office/drawing/2014/main" id="{FB95A129-C6D7-5FC1-9049-AF8A3DA886D3}"/>
              </a:ext>
            </a:extLst>
          </p:cNvPr>
          <p:cNvSpPr>
            <a:spLocks noChangeArrowheads="1"/>
          </p:cNvSpPr>
          <p:nvPr userDrawn="1"/>
        </p:nvSpPr>
        <p:spPr bwMode="auto">
          <a:xfrm>
            <a:off x="7669778" y="4044019"/>
            <a:ext cx="4522222" cy="461665"/>
          </a:xfrm>
          <a:prstGeom prst="rect">
            <a:avLst/>
          </a:prstGeom>
          <a:noFill/>
          <a:ln>
            <a:noFill/>
          </a:ln>
          <a:extLst>
            <a:ext uri="{91240B29-F687-4F45-9708-019B960494DF}">
              <a14:hiddenLine xmlns:a14="http://schemas.microsoft.com/office/drawing/2010/main" w="9525">
                <a:solidFill>
                  <a:srgbClr val="000000"/>
                </a:solidFill>
                <a:miter lim="800000"/>
                <a:headEnd/>
                <a:tailEnd/>
              </a14:hiddenLine>
            </a:ext>
          </a:extLst>
        </p:spPr>
        <p:txBody>
          <a:bodyPr wrap="square"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sp>
        <p:nvSpPr>
          <p:cNvPr id="10" name="Text Box 54">
            <a:hlinkClick r:id="rId2"/>
            <a:extLst>
              <a:ext uri="{FF2B5EF4-FFF2-40B4-BE49-F238E27FC236}">
                <a16:creationId xmlns:a16="http://schemas.microsoft.com/office/drawing/2014/main" id="{5E996448-A692-8782-EEDC-8EB5550523A9}"/>
              </a:ext>
            </a:extLst>
          </p:cNvPr>
          <p:cNvSpPr txBox="1">
            <a:spLocks noChangeArrowheads="1"/>
          </p:cNvSpPr>
          <p:nvPr userDrawn="1"/>
        </p:nvSpPr>
        <p:spPr bwMode="auto">
          <a:xfrm>
            <a:off x="7669778" y="3372912"/>
            <a:ext cx="4522222" cy="568304"/>
          </a:xfrm>
          <a:prstGeom prst="rect">
            <a:avLst/>
          </a:prstGeom>
          <a:noFill/>
          <a:ln w="9525">
            <a:noFill/>
            <a:miter lim="800000"/>
          </a:ln>
        </p:spPr>
        <p:txBody>
          <a:bodyPr lIns="91417" tIns="45708" rIns="91417" bIns="45708"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algn="l" defTabSz="914400" rtl="0" eaLnBrk="1" fontAlgn="base" latinLnBrk="0" hangingPunct="1">
              <a:spcBef>
                <a:spcPct val="50000"/>
              </a:spcBef>
              <a:spcAft>
                <a:spcPct val="0"/>
              </a:spcAft>
            </a:pPr>
            <a:r>
              <a:rPr lang="en-US" altLang="zh-CN" sz="2400" kern="1200">
                <a:solidFill>
                  <a:srgbClr val="4D4D4D"/>
                </a:solidFill>
                <a:latin typeface="Tahoma" panose="020b0604030504040204" pitchFamily="34" charset="0"/>
                <a:ea typeface="微软雅黑" pitchFamily="34" charset="-122"/>
                <a:cs typeface="Tahoma" panose="020b0604030504040204" pitchFamily="34" charset="0"/>
              </a:rPr>
              <a:t>xxx</a:t>
            </a:r>
          </a:p>
        </p:txBody>
      </p:sp>
      <p:grpSp>
        <p:nvGrpSpPr>
          <p:cNvPr id="11" name="组合 17">
            <a:extLst>
              <a:ext uri="{FF2B5EF4-FFF2-40B4-BE49-F238E27FC236}">
                <a16:creationId xmlns:a16="http://schemas.microsoft.com/office/drawing/2014/main" id="{3211A2AC-133C-22B1-583A-D05D4497F83D}"/>
              </a:ext>
            </a:extLst>
          </p:cNvPr>
          <p:cNvGrpSpPr>
            <a:grpSpLocks noChangeAspect="1"/>
          </p:cNvGrpSpPr>
          <p:nvPr userDrawn="1"/>
        </p:nvGrpSpPr>
        <p:grpSpPr>
          <a:xfrm>
            <a:off x="6964692" y="4022280"/>
            <a:ext cx="591140" cy="480022"/>
            <a:chOff x="3175" y="295276"/>
            <a:chExt cx="4856163" cy="3943350"/>
          </a:xfrm>
          <a:solidFill>
            <a:srgbClr val="424242"/>
          </a:solidFill>
        </p:grpSpPr>
        <p:sp>
          <p:nvSpPr>
            <p:cNvPr id="12" name="Freeform 10">
              <a:extLst>
                <a:ext uri="{FF2B5EF4-FFF2-40B4-BE49-F238E27FC236}">
                  <a16:creationId xmlns:a16="http://schemas.microsoft.com/office/drawing/2014/main" id="{F76FF4A3-648E-3AC8-F59D-78ADA7A6289B}"/>
                </a:ext>
              </a:extLst>
            </p:cNvPr>
            <p:cNvSpPr>
              <a:spLocks noEditPoints="1"/>
            </p:cNvSpPr>
            <p:nvPr/>
          </p:nvSpPr>
          <p:spPr bwMode="auto">
            <a:xfrm>
              <a:off x="3175" y="741363"/>
              <a:ext cx="4173538" cy="3497263"/>
            </a:xfrm>
            <a:custGeom>
              <a:gdLst>
                <a:gd name="T0" fmla="*/ 957 w 1111"/>
                <a:gd name="T1" fmla="*/ 394 h 930"/>
                <a:gd name="T2" fmla="*/ 936 w 1111"/>
                <a:gd name="T3" fmla="*/ 362 h 930"/>
                <a:gd name="T4" fmla="*/ 936 w 1111"/>
                <a:gd name="T5" fmla="*/ 235 h 930"/>
                <a:gd name="T6" fmla="*/ 652 w 1111"/>
                <a:gd name="T7" fmla="*/ 233 h 930"/>
                <a:gd name="T8" fmla="*/ 622 w 1111"/>
                <a:gd name="T9" fmla="*/ 219 h 930"/>
                <a:gd name="T10" fmla="*/ 608 w 1111"/>
                <a:gd name="T11" fmla="*/ 70 h 930"/>
                <a:gd name="T12" fmla="*/ 190 w 1111"/>
                <a:gd name="T13" fmla="*/ 233 h 930"/>
                <a:gd name="T14" fmla="*/ 0 w 1111"/>
                <a:gd name="T15" fmla="*/ 591 h 930"/>
                <a:gd name="T16" fmla="*/ 534 w 1111"/>
                <a:gd name="T17" fmla="*/ 930 h 930"/>
                <a:gd name="T18" fmla="*/ 1111 w 1111"/>
                <a:gd name="T19" fmla="*/ 568 h 930"/>
                <a:gd name="T20" fmla="*/ 957 w 1111"/>
                <a:gd name="T21" fmla="*/ 394 h 930"/>
                <a:gd name="T22" fmla="*/ 535 w 1111"/>
                <a:gd name="T23" fmla="*/ 854 h 930"/>
                <a:gd name="T24" fmla="*/ 128 w 1111"/>
                <a:gd name="T25" fmla="*/ 641 h 930"/>
                <a:gd name="T26" fmla="*/ 485 w 1111"/>
                <a:gd name="T27" fmla="*/ 353 h 930"/>
                <a:gd name="T28" fmla="*/ 892 w 1111"/>
                <a:gd name="T29" fmla="*/ 565 h 930"/>
                <a:gd name="T30" fmla="*/ 535 w 1111"/>
                <a:gd name="T31" fmla="*/ 854 h 93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1111" h="930">
                  <a:moveTo>
                    <a:pt x="957" y="394"/>
                  </a:moveTo>
                  <a:cubicBezTo>
                    <a:pt x="939" y="389"/>
                    <a:pt x="926" y="385"/>
                    <a:pt x="936" y="362"/>
                  </a:cubicBezTo>
                  <a:cubicBezTo>
                    <a:pt x="956" y="311"/>
                    <a:pt x="958" y="266"/>
                    <a:pt x="936" y="235"/>
                  </a:cubicBezTo>
                  <a:cubicBezTo>
                    <a:pt x="895" y="176"/>
                    <a:pt x="782" y="179"/>
                    <a:pt x="652" y="233"/>
                  </a:cubicBezTo>
                  <a:cubicBezTo>
                    <a:pt x="652" y="233"/>
                    <a:pt x="611" y="251"/>
                    <a:pt x="622" y="219"/>
                  </a:cubicBezTo>
                  <a:cubicBezTo>
                    <a:pt x="642" y="155"/>
                    <a:pt x="639" y="101"/>
                    <a:pt x="608" y="70"/>
                  </a:cubicBezTo>
                  <a:cubicBezTo>
                    <a:pt x="537" y="0"/>
                    <a:pt x="350" y="73"/>
                    <a:pt x="190" y="233"/>
                  </a:cubicBezTo>
                  <a:cubicBezTo>
                    <a:pt x="69" y="353"/>
                    <a:pt x="0" y="481"/>
                    <a:pt x="0" y="591"/>
                  </a:cubicBezTo>
                  <a:cubicBezTo>
                    <a:pt x="0" y="801"/>
                    <a:pt x="270" y="930"/>
                    <a:pt x="534" y="930"/>
                  </a:cubicBezTo>
                  <a:cubicBezTo>
                    <a:pt x="881" y="930"/>
                    <a:pt x="1111" y="728"/>
                    <a:pt x="1111" y="568"/>
                  </a:cubicBezTo>
                  <a:cubicBezTo>
                    <a:pt x="1111" y="472"/>
                    <a:pt x="1030" y="417"/>
                    <a:pt x="957" y="394"/>
                  </a:cubicBezTo>
                  <a:close/>
                  <a:moveTo>
                    <a:pt x="535" y="854"/>
                  </a:moveTo>
                  <a:cubicBezTo>
                    <a:pt x="324" y="875"/>
                    <a:pt x="142" y="779"/>
                    <a:pt x="128" y="641"/>
                  </a:cubicBezTo>
                  <a:cubicBezTo>
                    <a:pt x="114" y="503"/>
                    <a:pt x="274" y="373"/>
                    <a:pt x="485" y="353"/>
                  </a:cubicBezTo>
                  <a:cubicBezTo>
                    <a:pt x="696" y="332"/>
                    <a:pt x="878" y="427"/>
                    <a:pt x="892" y="565"/>
                  </a:cubicBezTo>
                  <a:cubicBezTo>
                    <a:pt x="906" y="704"/>
                    <a:pt x="746" y="833"/>
                    <a:pt x="535" y="85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3" name="Freeform 11">
              <a:extLst>
                <a:ext uri="{FF2B5EF4-FFF2-40B4-BE49-F238E27FC236}">
                  <a16:creationId xmlns:a16="http://schemas.microsoft.com/office/drawing/2014/main" id="{070A16F0-8100-F17A-BD7D-4EF339A00246}"/>
                </a:ext>
              </a:extLst>
            </p:cNvPr>
            <p:cNvSpPr/>
            <p:nvPr/>
          </p:nvSpPr>
          <p:spPr bwMode="auto">
            <a:xfrm>
              <a:off x="3094038" y="295276"/>
              <a:ext cx="1765300" cy="1868488"/>
            </a:xfrm>
            <a:custGeom>
              <a:gdLst>
                <a:gd name="T0" fmla="*/ 364 w 470"/>
                <a:gd name="T1" fmla="*/ 128 h 497"/>
                <a:gd name="T2" fmla="*/ 43 w 470"/>
                <a:gd name="T3" fmla="*/ 24 h 497"/>
                <a:gd name="T4" fmla="*/ 43 w 470"/>
                <a:gd name="T5" fmla="*/ 24 h 497"/>
                <a:gd name="T6" fmla="*/ 5 w 470"/>
                <a:gd name="T7" fmla="*/ 82 h 497"/>
                <a:gd name="T8" fmla="*/ 63 w 470"/>
                <a:gd name="T9" fmla="*/ 119 h 497"/>
                <a:gd name="T10" fmla="*/ 291 w 470"/>
                <a:gd name="T11" fmla="*/ 193 h 497"/>
                <a:gd name="T12" fmla="*/ 341 w 470"/>
                <a:gd name="T13" fmla="*/ 428 h 497"/>
                <a:gd name="T14" fmla="*/ 341 w 470"/>
                <a:gd name="T15" fmla="*/ 428 h 497"/>
                <a:gd name="T16" fmla="*/ 373 w 470"/>
                <a:gd name="T17" fmla="*/ 489 h 497"/>
                <a:gd name="T18" fmla="*/ 434 w 470"/>
                <a:gd name="T19" fmla="*/ 458 h 497"/>
                <a:gd name="T20" fmla="*/ 434 w 470"/>
                <a:gd name="T21" fmla="*/ 458 h 497"/>
                <a:gd name="T22" fmla="*/ 364 w 470"/>
                <a:gd name="T23" fmla="*/ 128 h 49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470" h="497">
                  <a:moveTo>
                    <a:pt x="364" y="128"/>
                  </a:moveTo>
                  <a:cubicBezTo>
                    <a:pt x="280" y="35"/>
                    <a:pt x="157" y="0"/>
                    <a:pt x="43" y="24"/>
                  </a:cubicBezTo>
                  <a:cubicBezTo>
                    <a:pt x="43" y="24"/>
                    <a:pt x="43" y="24"/>
                    <a:pt x="43" y="24"/>
                  </a:cubicBezTo>
                  <a:cubicBezTo>
                    <a:pt x="16" y="30"/>
                    <a:pt x="0" y="55"/>
                    <a:pt x="5" y="82"/>
                  </a:cubicBezTo>
                  <a:cubicBezTo>
                    <a:pt x="11" y="108"/>
                    <a:pt x="37" y="125"/>
                    <a:pt x="63" y="119"/>
                  </a:cubicBezTo>
                  <a:cubicBezTo>
                    <a:pt x="144" y="102"/>
                    <a:pt x="232" y="127"/>
                    <a:pt x="291" y="193"/>
                  </a:cubicBezTo>
                  <a:cubicBezTo>
                    <a:pt x="351" y="259"/>
                    <a:pt x="367" y="349"/>
                    <a:pt x="341" y="428"/>
                  </a:cubicBezTo>
                  <a:cubicBezTo>
                    <a:pt x="341" y="428"/>
                    <a:pt x="341" y="428"/>
                    <a:pt x="341" y="428"/>
                  </a:cubicBezTo>
                  <a:cubicBezTo>
                    <a:pt x="333" y="453"/>
                    <a:pt x="347" y="481"/>
                    <a:pt x="373" y="489"/>
                  </a:cubicBezTo>
                  <a:cubicBezTo>
                    <a:pt x="398" y="497"/>
                    <a:pt x="426" y="483"/>
                    <a:pt x="434" y="458"/>
                  </a:cubicBezTo>
                  <a:cubicBezTo>
                    <a:pt x="434" y="458"/>
                    <a:pt x="434" y="458"/>
                    <a:pt x="434" y="458"/>
                  </a:cubicBezTo>
                  <a:cubicBezTo>
                    <a:pt x="470" y="347"/>
                    <a:pt x="447" y="220"/>
                    <a:pt x="364" y="128"/>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4" name="Freeform 12">
              <a:extLst>
                <a:ext uri="{FF2B5EF4-FFF2-40B4-BE49-F238E27FC236}">
                  <a16:creationId xmlns:a16="http://schemas.microsoft.com/office/drawing/2014/main" id="{220C237C-FD78-F916-C831-1D6DE72C2577}"/>
                </a:ext>
              </a:extLst>
            </p:cNvPr>
            <p:cNvSpPr/>
            <p:nvPr/>
          </p:nvSpPr>
          <p:spPr bwMode="auto">
            <a:xfrm>
              <a:off x="3252788" y="974726"/>
              <a:ext cx="919163" cy="969963"/>
            </a:xfrm>
            <a:custGeom>
              <a:gdLst>
                <a:gd name="T0" fmla="*/ 193 w 245"/>
                <a:gd name="T1" fmla="*/ 63 h 258"/>
                <a:gd name="T2" fmla="*/ 37 w 245"/>
                <a:gd name="T3" fmla="*/ 12 h 258"/>
                <a:gd name="T4" fmla="*/ 5 w 245"/>
                <a:gd name="T5" fmla="*/ 62 h 258"/>
                <a:gd name="T6" fmla="*/ 54 w 245"/>
                <a:gd name="T7" fmla="*/ 94 h 258"/>
                <a:gd name="T8" fmla="*/ 54 w 245"/>
                <a:gd name="T9" fmla="*/ 94 h 258"/>
                <a:gd name="T10" fmla="*/ 131 w 245"/>
                <a:gd name="T11" fmla="*/ 119 h 258"/>
                <a:gd name="T12" fmla="*/ 148 w 245"/>
                <a:gd name="T13" fmla="*/ 198 h 258"/>
                <a:gd name="T14" fmla="*/ 148 w 245"/>
                <a:gd name="T15" fmla="*/ 198 h 258"/>
                <a:gd name="T16" fmla="*/ 175 w 245"/>
                <a:gd name="T17" fmla="*/ 251 h 258"/>
                <a:gd name="T18" fmla="*/ 228 w 245"/>
                <a:gd name="T19" fmla="*/ 223 h 258"/>
                <a:gd name="T20" fmla="*/ 193 w 245"/>
                <a:gd name="T21" fmla="*/ 63 h 2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Lst>
              <a:rect l="0" t="0" r="r" b="b"/>
              <a:pathLst>
                <a:path w="245" h="258">
                  <a:moveTo>
                    <a:pt x="193" y="63"/>
                  </a:moveTo>
                  <a:cubicBezTo>
                    <a:pt x="153" y="18"/>
                    <a:pt x="92" y="0"/>
                    <a:pt x="37" y="12"/>
                  </a:cubicBezTo>
                  <a:cubicBezTo>
                    <a:pt x="14" y="17"/>
                    <a:pt x="0" y="39"/>
                    <a:pt x="5" y="62"/>
                  </a:cubicBezTo>
                  <a:cubicBezTo>
                    <a:pt x="9" y="85"/>
                    <a:pt x="32" y="99"/>
                    <a:pt x="54" y="94"/>
                  </a:cubicBezTo>
                  <a:cubicBezTo>
                    <a:pt x="54" y="94"/>
                    <a:pt x="54" y="94"/>
                    <a:pt x="54" y="94"/>
                  </a:cubicBezTo>
                  <a:cubicBezTo>
                    <a:pt x="82" y="89"/>
                    <a:pt x="111" y="97"/>
                    <a:pt x="131" y="119"/>
                  </a:cubicBezTo>
                  <a:cubicBezTo>
                    <a:pt x="151" y="141"/>
                    <a:pt x="156" y="171"/>
                    <a:pt x="148" y="198"/>
                  </a:cubicBezTo>
                  <a:cubicBezTo>
                    <a:pt x="148" y="198"/>
                    <a:pt x="148" y="198"/>
                    <a:pt x="148" y="198"/>
                  </a:cubicBezTo>
                  <a:cubicBezTo>
                    <a:pt x="141" y="220"/>
                    <a:pt x="153" y="243"/>
                    <a:pt x="175" y="251"/>
                  </a:cubicBezTo>
                  <a:cubicBezTo>
                    <a:pt x="197" y="258"/>
                    <a:pt x="220" y="246"/>
                    <a:pt x="228" y="223"/>
                  </a:cubicBezTo>
                  <a:cubicBezTo>
                    <a:pt x="245" y="169"/>
                    <a:pt x="234" y="108"/>
                    <a:pt x="193" y="63"/>
                  </a:cubicBezTo>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5" name="Freeform 13">
              <a:extLst>
                <a:ext uri="{FF2B5EF4-FFF2-40B4-BE49-F238E27FC236}">
                  <a16:creationId xmlns:a16="http://schemas.microsoft.com/office/drawing/2014/main" id="{645FAD55-052C-AE2F-4018-A58695994BAE}"/>
                </a:ext>
              </a:extLst>
            </p:cNvPr>
            <p:cNvSpPr>
              <a:spLocks noEditPoints="1"/>
            </p:cNvSpPr>
            <p:nvPr/>
          </p:nvSpPr>
          <p:spPr bwMode="auto">
            <a:xfrm>
              <a:off x="957263" y="2370138"/>
              <a:ext cx="1724025" cy="1485900"/>
            </a:xfrm>
            <a:custGeom>
              <a:gdLst>
                <a:gd name="T0" fmla="*/ 302 w 459"/>
                <a:gd name="T1" fmla="*/ 26 h 395"/>
                <a:gd name="T2" fmla="*/ 45 w 459"/>
                <a:gd name="T3" fmla="*/ 138 h 395"/>
                <a:gd name="T4" fmla="*/ 144 w 459"/>
                <a:gd name="T5" fmla="*/ 362 h 395"/>
                <a:gd name="T6" fmla="*/ 416 w 459"/>
                <a:gd name="T7" fmla="*/ 246 h 395"/>
                <a:gd name="T8" fmla="*/ 302 w 459"/>
                <a:gd name="T9" fmla="*/ 26 h 395"/>
                <a:gd name="T10" fmla="*/ 225 w 459"/>
                <a:gd name="T11" fmla="*/ 256 h 395"/>
                <a:gd name="T12" fmla="*/ 128 w 459"/>
                <a:gd name="T13" fmla="*/ 288 h 395"/>
                <a:gd name="T14" fmla="*/ 107 w 459"/>
                <a:gd name="T15" fmla="*/ 204 h 395"/>
                <a:gd name="T16" fmla="*/ 202 w 459"/>
                <a:gd name="T17" fmla="*/ 172 h 395"/>
                <a:gd name="T18" fmla="*/ 225 w 459"/>
                <a:gd name="T19" fmla="*/ 256 h 395"/>
                <a:gd name="T20" fmla="*/ 292 w 459"/>
                <a:gd name="T21" fmla="*/ 170 h 395"/>
                <a:gd name="T22" fmla="*/ 256 w 459"/>
                <a:gd name="T23" fmla="*/ 184 h 395"/>
                <a:gd name="T24" fmla="*/ 247 w 459"/>
                <a:gd name="T25" fmla="*/ 152 h 395"/>
                <a:gd name="T26" fmla="*/ 282 w 459"/>
                <a:gd name="T27" fmla="*/ 139 h 395"/>
                <a:gd name="T28" fmla="*/ 292 w 459"/>
                <a:gd name="T29" fmla="*/ 170 h 39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Lst>
              <a:rect l="0" t="0" r="r" b="b"/>
              <a:pathLst>
                <a:path w="459" h="395">
                  <a:moveTo>
                    <a:pt x="302" y="26"/>
                  </a:moveTo>
                  <a:cubicBezTo>
                    <a:pt x="202" y="0"/>
                    <a:pt x="88" y="50"/>
                    <a:pt x="45" y="138"/>
                  </a:cubicBezTo>
                  <a:cubicBezTo>
                    <a:pt x="0" y="229"/>
                    <a:pt x="43" y="329"/>
                    <a:pt x="144" y="362"/>
                  </a:cubicBezTo>
                  <a:cubicBezTo>
                    <a:pt x="249" y="395"/>
                    <a:pt x="373" y="343"/>
                    <a:pt x="416" y="246"/>
                  </a:cubicBezTo>
                  <a:cubicBezTo>
                    <a:pt x="459" y="151"/>
                    <a:pt x="406" y="53"/>
                    <a:pt x="302" y="26"/>
                  </a:cubicBezTo>
                  <a:close/>
                  <a:moveTo>
                    <a:pt x="225" y="256"/>
                  </a:moveTo>
                  <a:cubicBezTo>
                    <a:pt x="205" y="289"/>
                    <a:pt x="161" y="303"/>
                    <a:pt x="128" y="288"/>
                  </a:cubicBezTo>
                  <a:cubicBezTo>
                    <a:pt x="96" y="273"/>
                    <a:pt x="86" y="236"/>
                    <a:pt x="107" y="204"/>
                  </a:cubicBezTo>
                  <a:cubicBezTo>
                    <a:pt x="127" y="172"/>
                    <a:pt x="169" y="158"/>
                    <a:pt x="202" y="172"/>
                  </a:cubicBezTo>
                  <a:cubicBezTo>
                    <a:pt x="235" y="186"/>
                    <a:pt x="245" y="224"/>
                    <a:pt x="225" y="256"/>
                  </a:cubicBezTo>
                  <a:close/>
                  <a:moveTo>
                    <a:pt x="292" y="170"/>
                  </a:moveTo>
                  <a:cubicBezTo>
                    <a:pt x="285" y="183"/>
                    <a:pt x="269" y="189"/>
                    <a:pt x="256" y="184"/>
                  </a:cubicBezTo>
                  <a:cubicBezTo>
                    <a:pt x="243" y="178"/>
                    <a:pt x="240" y="164"/>
                    <a:pt x="247" y="152"/>
                  </a:cubicBezTo>
                  <a:cubicBezTo>
                    <a:pt x="254" y="140"/>
                    <a:pt x="270" y="134"/>
                    <a:pt x="282" y="139"/>
                  </a:cubicBezTo>
                  <a:cubicBezTo>
                    <a:pt x="295" y="143"/>
                    <a:pt x="300" y="158"/>
                    <a:pt x="292" y="17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18">
            <a:extLst>
              <a:ext uri="{FF2B5EF4-FFF2-40B4-BE49-F238E27FC236}">
                <a16:creationId xmlns:a16="http://schemas.microsoft.com/office/drawing/2014/main" id="{E9B5F0D1-16E8-C1D8-DB26-0462E8843A15}"/>
              </a:ext>
            </a:extLst>
          </p:cNvPr>
          <p:cNvGrpSpPr>
            <a:grpSpLocks noChangeAspect="1"/>
          </p:cNvGrpSpPr>
          <p:nvPr userDrawn="1"/>
        </p:nvGrpSpPr>
        <p:grpSpPr>
          <a:xfrm>
            <a:off x="6964692" y="3387443"/>
            <a:ext cx="591140" cy="476725"/>
            <a:chOff x="2482850" y="17463"/>
            <a:chExt cx="442913" cy="357188"/>
          </a:xfrm>
          <a:solidFill>
            <a:srgbClr val="424242"/>
          </a:solidFill>
        </p:grpSpPr>
        <p:sp>
          <p:nvSpPr>
            <p:cNvPr id="17" name="Freeform 14">
              <a:extLst>
                <a:ext uri="{FF2B5EF4-FFF2-40B4-BE49-F238E27FC236}">
                  <a16:creationId xmlns:a16="http://schemas.microsoft.com/office/drawing/2014/main" id="{4028E777-9D0E-6E33-9D0F-237272DAC79F}"/>
                </a:ext>
              </a:extLst>
            </p:cNvPr>
            <p:cNvSpPr/>
            <p:nvPr/>
          </p:nvSpPr>
          <p:spPr bwMode="auto">
            <a:xfrm>
              <a:off x="2482850" y="17463"/>
              <a:ext cx="442913" cy="204788"/>
            </a:xfrm>
            <a:custGeom>
              <a:gdLst>
                <a:gd name="T0" fmla="*/ 553 w 558"/>
                <a:gd name="T1" fmla="*/ 229 h 257"/>
                <a:gd name="T2" fmla="*/ 354 w 558"/>
                <a:gd name="T3" fmla="*/ 30 h 257"/>
                <a:gd name="T4" fmla="*/ 354 w 558"/>
                <a:gd name="T5" fmla="*/ 30 h 257"/>
                <a:gd name="T6" fmla="*/ 346 w 558"/>
                <a:gd name="T7" fmla="*/ 24 h 257"/>
                <a:gd name="T8" fmla="*/ 339 w 558"/>
                <a:gd name="T9" fmla="*/ 17 h 257"/>
                <a:gd name="T10" fmla="*/ 329 w 558"/>
                <a:gd name="T11" fmla="*/ 12 h 257"/>
                <a:gd name="T12" fmla="*/ 320 w 558"/>
                <a:gd name="T13" fmla="*/ 7 h 257"/>
                <a:gd name="T14" fmla="*/ 310 w 558"/>
                <a:gd name="T15" fmla="*/ 3 h 257"/>
                <a:gd name="T16" fmla="*/ 300 w 558"/>
                <a:gd name="T17" fmla="*/ 1 h 257"/>
                <a:gd name="T18" fmla="*/ 290 w 558"/>
                <a:gd name="T19" fmla="*/ 0 h 257"/>
                <a:gd name="T20" fmla="*/ 280 w 558"/>
                <a:gd name="T21" fmla="*/ 0 h 257"/>
                <a:gd name="T22" fmla="*/ 280 w 558"/>
                <a:gd name="T23" fmla="*/ 0 h 257"/>
                <a:gd name="T24" fmla="*/ 268 w 558"/>
                <a:gd name="T25" fmla="*/ 0 h 257"/>
                <a:gd name="T26" fmla="*/ 258 w 558"/>
                <a:gd name="T27" fmla="*/ 1 h 257"/>
                <a:gd name="T28" fmla="*/ 248 w 558"/>
                <a:gd name="T29" fmla="*/ 3 h 257"/>
                <a:gd name="T30" fmla="*/ 238 w 558"/>
                <a:gd name="T31" fmla="*/ 7 h 257"/>
                <a:gd name="T32" fmla="*/ 229 w 558"/>
                <a:gd name="T33" fmla="*/ 12 h 257"/>
                <a:gd name="T34" fmla="*/ 220 w 558"/>
                <a:gd name="T35" fmla="*/ 17 h 257"/>
                <a:gd name="T36" fmla="*/ 212 w 558"/>
                <a:gd name="T37" fmla="*/ 24 h 257"/>
                <a:gd name="T38" fmla="*/ 204 w 558"/>
                <a:gd name="T39" fmla="*/ 30 h 257"/>
                <a:gd name="T40" fmla="*/ 169 w 558"/>
                <a:gd name="T41" fmla="*/ 65 h 257"/>
                <a:gd name="T42" fmla="*/ 169 w 558"/>
                <a:gd name="T43" fmla="*/ 17 h 257"/>
                <a:gd name="T44" fmla="*/ 84 w 558"/>
                <a:gd name="T45" fmla="*/ 17 h 257"/>
                <a:gd name="T46" fmla="*/ 84 w 558"/>
                <a:gd name="T47" fmla="*/ 151 h 257"/>
                <a:gd name="T48" fmla="*/ 5 w 558"/>
                <a:gd name="T49" fmla="*/ 229 h 257"/>
                <a:gd name="T50" fmla="*/ 5 w 558"/>
                <a:gd name="T51" fmla="*/ 229 h 257"/>
                <a:gd name="T52" fmla="*/ 1 w 558"/>
                <a:gd name="T53" fmla="*/ 234 h 257"/>
                <a:gd name="T54" fmla="*/ 0 w 558"/>
                <a:gd name="T55" fmla="*/ 240 h 257"/>
                <a:gd name="T56" fmla="*/ 1 w 558"/>
                <a:gd name="T57" fmla="*/ 247 h 257"/>
                <a:gd name="T58" fmla="*/ 5 w 558"/>
                <a:gd name="T59" fmla="*/ 252 h 257"/>
                <a:gd name="T60" fmla="*/ 5 w 558"/>
                <a:gd name="T61" fmla="*/ 252 h 257"/>
                <a:gd name="T62" fmla="*/ 10 w 558"/>
                <a:gd name="T63" fmla="*/ 255 h 257"/>
                <a:gd name="T64" fmla="*/ 16 w 558"/>
                <a:gd name="T65" fmla="*/ 257 h 257"/>
                <a:gd name="T66" fmla="*/ 23 w 558"/>
                <a:gd name="T67" fmla="*/ 255 h 257"/>
                <a:gd name="T68" fmla="*/ 29 w 558"/>
                <a:gd name="T69" fmla="*/ 252 h 257"/>
                <a:gd name="T70" fmla="*/ 227 w 558"/>
                <a:gd name="T71" fmla="*/ 54 h 257"/>
                <a:gd name="T72" fmla="*/ 227 w 558"/>
                <a:gd name="T73" fmla="*/ 54 h 257"/>
                <a:gd name="T74" fmla="*/ 238 w 558"/>
                <a:gd name="T75" fmla="*/ 45 h 257"/>
                <a:gd name="T76" fmla="*/ 251 w 558"/>
                <a:gd name="T77" fmla="*/ 37 h 257"/>
                <a:gd name="T78" fmla="*/ 265 w 558"/>
                <a:gd name="T79" fmla="*/ 34 h 257"/>
                <a:gd name="T80" fmla="*/ 280 w 558"/>
                <a:gd name="T81" fmla="*/ 32 h 257"/>
                <a:gd name="T82" fmla="*/ 280 w 558"/>
                <a:gd name="T83" fmla="*/ 32 h 257"/>
                <a:gd name="T84" fmla="*/ 293 w 558"/>
                <a:gd name="T85" fmla="*/ 34 h 257"/>
                <a:gd name="T86" fmla="*/ 307 w 558"/>
                <a:gd name="T87" fmla="*/ 37 h 257"/>
                <a:gd name="T88" fmla="*/ 320 w 558"/>
                <a:gd name="T89" fmla="*/ 45 h 257"/>
                <a:gd name="T90" fmla="*/ 331 w 558"/>
                <a:gd name="T91" fmla="*/ 54 h 257"/>
                <a:gd name="T92" fmla="*/ 530 w 558"/>
                <a:gd name="T93" fmla="*/ 252 h 257"/>
                <a:gd name="T94" fmla="*/ 530 w 558"/>
                <a:gd name="T95" fmla="*/ 252 h 257"/>
                <a:gd name="T96" fmla="*/ 535 w 558"/>
                <a:gd name="T97" fmla="*/ 255 h 257"/>
                <a:gd name="T98" fmla="*/ 542 w 558"/>
                <a:gd name="T99" fmla="*/ 257 h 257"/>
                <a:gd name="T100" fmla="*/ 548 w 558"/>
                <a:gd name="T101" fmla="*/ 255 h 257"/>
                <a:gd name="T102" fmla="*/ 553 w 558"/>
                <a:gd name="T103" fmla="*/ 252 h 257"/>
                <a:gd name="T104" fmla="*/ 553 w 558"/>
                <a:gd name="T105" fmla="*/ 252 h 257"/>
                <a:gd name="T106" fmla="*/ 557 w 558"/>
                <a:gd name="T107" fmla="*/ 247 h 257"/>
                <a:gd name="T108" fmla="*/ 558 w 558"/>
                <a:gd name="T109" fmla="*/ 240 h 257"/>
                <a:gd name="T110" fmla="*/ 557 w 558"/>
                <a:gd name="T111" fmla="*/ 234 h 257"/>
                <a:gd name="T112" fmla="*/ 553 w 558"/>
                <a:gd name="T113" fmla="*/ 229 h 257"/>
                <a:gd name="T114" fmla="*/ 553 w 558"/>
                <a:gd name="T115" fmla="*/ 229 h 2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558" h="257">
                  <a:moveTo>
                    <a:pt x="553" y="229"/>
                  </a:moveTo>
                  <a:lnTo>
                    <a:pt x="354" y="30"/>
                  </a:lnTo>
                  <a:lnTo>
                    <a:pt x="354" y="30"/>
                  </a:lnTo>
                  <a:lnTo>
                    <a:pt x="346" y="24"/>
                  </a:lnTo>
                  <a:lnTo>
                    <a:pt x="339" y="17"/>
                  </a:lnTo>
                  <a:lnTo>
                    <a:pt x="329" y="12"/>
                  </a:lnTo>
                  <a:lnTo>
                    <a:pt x="320" y="7"/>
                  </a:lnTo>
                  <a:lnTo>
                    <a:pt x="310" y="3"/>
                  </a:lnTo>
                  <a:lnTo>
                    <a:pt x="300" y="1"/>
                  </a:lnTo>
                  <a:lnTo>
                    <a:pt x="290" y="0"/>
                  </a:lnTo>
                  <a:lnTo>
                    <a:pt x="280" y="0"/>
                  </a:lnTo>
                  <a:lnTo>
                    <a:pt x="280" y="0"/>
                  </a:lnTo>
                  <a:lnTo>
                    <a:pt x="268" y="0"/>
                  </a:lnTo>
                  <a:lnTo>
                    <a:pt x="258" y="1"/>
                  </a:lnTo>
                  <a:lnTo>
                    <a:pt x="248" y="3"/>
                  </a:lnTo>
                  <a:lnTo>
                    <a:pt x="238" y="7"/>
                  </a:lnTo>
                  <a:lnTo>
                    <a:pt x="229" y="12"/>
                  </a:lnTo>
                  <a:lnTo>
                    <a:pt x="220" y="17"/>
                  </a:lnTo>
                  <a:lnTo>
                    <a:pt x="212" y="24"/>
                  </a:lnTo>
                  <a:lnTo>
                    <a:pt x="204" y="30"/>
                  </a:lnTo>
                  <a:lnTo>
                    <a:pt x="169" y="65"/>
                  </a:lnTo>
                  <a:lnTo>
                    <a:pt x="169" y="17"/>
                  </a:lnTo>
                  <a:lnTo>
                    <a:pt x="84" y="17"/>
                  </a:lnTo>
                  <a:lnTo>
                    <a:pt x="84" y="151"/>
                  </a:lnTo>
                  <a:lnTo>
                    <a:pt x="5" y="229"/>
                  </a:lnTo>
                  <a:lnTo>
                    <a:pt x="5" y="229"/>
                  </a:lnTo>
                  <a:lnTo>
                    <a:pt x="1" y="234"/>
                  </a:lnTo>
                  <a:lnTo>
                    <a:pt x="0" y="240"/>
                  </a:lnTo>
                  <a:lnTo>
                    <a:pt x="1" y="247"/>
                  </a:lnTo>
                  <a:lnTo>
                    <a:pt x="5" y="252"/>
                  </a:lnTo>
                  <a:lnTo>
                    <a:pt x="5" y="252"/>
                  </a:lnTo>
                  <a:lnTo>
                    <a:pt x="10" y="255"/>
                  </a:lnTo>
                  <a:lnTo>
                    <a:pt x="16" y="257"/>
                  </a:lnTo>
                  <a:lnTo>
                    <a:pt x="23" y="255"/>
                  </a:lnTo>
                  <a:lnTo>
                    <a:pt x="29" y="252"/>
                  </a:lnTo>
                  <a:lnTo>
                    <a:pt x="227" y="54"/>
                  </a:lnTo>
                  <a:lnTo>
                    <a:pt x="227" y="54"/>
                  </a:lnTo>
                  <a:lnTo>
                    <a:pt x="238" y="45"/>
                  </a:lnTo>
                  <a:lnTo>
                    <a:pt x="251" y="37"/>
                  </a:lnTo>
                  <a:lnTo>
                    <a:pt x="265" y="34"/>
                  </a:lnTo>
                  <a:lnTo>
                    <a:pt x="280" y="32"/>
                  </a:lnTo>
                  <a:lnTo>
                    <a:pt x="280" y="32"/>
                  </a:lnTo>
                  <a:lnTo>
                    <a:pt x="293" y="34"/>
                  </a:lnTo>
                  <a:lnTo>
                    <a:pt x="307" y="37"/>
                  </a:lnTo>
                  <a:lnTo>
                    <a:pt x="320" y="45"/>
                  </a:lnTo>
                  <a:lnTo>
                    <a:pt x="331" y="54"/>
                  </a:lnTo>
                  <a:lnTo>
                    <a:pt x="530" y="252"/>
                  </a:lnTo>
                  <a:lnTo>
                    <a:pt x="530" y="252"/>
                  </a:lnTo>
                  <a:lnTo>
                    <a:pt x="535" y="255"/>
                  </a:lnTo>
                  <a:lnTo>
                    <a:pt x="542" y="257"/>
                  </a:lnTo>
                  <a:lnTo>
                    <a:pt x="548" y="255"/>
                  </a:lnTo>
                  <a:lnTo>
                    <a:pt x="553" y="252"/>
                  </a:lnTo>
                  <a:lnTo>
                    <a:pt x="553" y="252"/>
                  </a:lnTo>
                  <a:lnTo>
                    <a:pt x="557" y="247"/>
                  </a:lnTo>
                  <a:lnTo>
                    <a:pt x="558" y="240"/>
                  </a:lnTo>
                  <a:lnTo>
                    <a:pt x="557" y="234"/>
                  </a:lnTo>
                  <a:lnTo>
                    <a:pt x="553" y="229"/>
                  </a:lnTo>
                  <a:lnTo>
                    <a:pt x="553" y="229"/>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8" name="Freeform 15">
              <a:extLst>
                <a:ext uri="{FF2B5EF4-FFF2-40B4-BE49-F238E27FC236}">
                  <a16:creationId xmlns:a16="http://schemas.microsoft.com/office/drawing/2014/main" id="{3E2B82CB-64A7-4C2C-8159-0129B31EF6CC}"/>
                </a:ext>
              </a:extLst>
            </p:cNvPr>
            <p:cNvSpPr/>
            <p:nvPr/>
          </p:nvSpPr>
          <p:spPr bwMode="auto">
            <a:xfrm>
              <a:off x="2543175" y="65088"/>
              <a:ext cx="322263" cy="309563"/>
            </a:xfrm>
            <a:custGeom>
              <a:gdLst>
                <a:gd name="T0" fmla="*/ 249 w 404"/>
                <a:gd name="T1" fmla="*/ 20 h 389"/>
                <a:gd name="T2" fmla="*/ 249 w 404"/>
                <a:gd name="T3" fmla="*/ 20 h 389"/>
                <a:gd name="T4" fmla="*/ 239 w 404"/>
                <a:gd name="T5" fmla="*/ 11 h 389"/>
                <a:gd name="T6" fmla="*/ 228 w 404"/>
                <a:gd name="T7" fmla="*/ 5 h 389"/>
                <a:gd name="T8" fmla="*/ 215 w 404"/>
                <a:gd name="T9" fmla="*/ 1 h 389"/>
                <a:gd name="T10" fmla="*/ 203 w 404"/>
                <a:gd name="T11" fmla="*/ 0 h 389"/>
                <a:gd name="T12" fmla="*/ 203 w 404"/>
                <a:gd name="T13" fmla="*/ 0 h 389"/>
                <a:gd name="T14" fmla="*/ 189 w 404"/>
                <a:gd name="T15" fmla="*/ 1 h 389"/>
                <a:gd name="T16" fmla="*/ 177 w 404"/>
                <a:gd name="T17" fmla="*/ 5 h 389"/>
                <a:gd name="T18" fmla="*/ 166 w 404"/>
                <a:gd name="T19" fmla="*/ 11 h 389"/>
                <a:gd name="T20" fmla="*/ 156 w 404"/>
                <a:gd name="T21" fmla="*/ 20 h 389"/>
                <a:gd name="T22" fmla="*/ 0 w 404"/>
                <a:gd name="T23" fmla="*/ 175 h 389"/>
                <a:gd name="T24" fmla="*/ 0 w 404"/>
                <a:gd name="T25" fmla="*/ 354 h 389"/>
                <a:gd name="T26" fmla="*/ 0 w 404"/>
                <a:gd name="T27" fmla="*/ 354 h 389"/>
                <a:gd name="T28" fmla="*/ 1 w 404"/>
                <a:gd name="T29" fmla="*/ 360 h 389"/>
                <a:gd name="T30" fmla="*/ 2 w 404"/>
                <a:gd name="T31" fmla="*/ 367 h 389"/>
                <a:gd name="T32" fmla="*/ 6 w 404"/>
                <a:gd name="T33" fmla="*/ 373 h 389"/>
                <a:gd name="T34" fmla="*/ 10 w 404"/>
                <a:gd name="T35" fmla="*/ 378 h 389"/>
                <a:gd name="T36" fmla="*/ 16 w 404"/>
                <a:gd name="T37" fmla="*/ 383 h 389"/>
                <a:gd name="T38" fmla="*/ 21 w 404"/>
                <a:gd name="T39" fmla="*/ 385 h 389"/>
                <a:gd name="T40" fmla="*/ 29 w 404"/>
                <a:gd name="T41" fmla="*/ 388 h 389"/>
                <a:gd name="T42" fmla="*/ 35 w 404"/>
                <a:gd name="T43" fmla="*/ 389 h 389"/>
                <a:gd name="T44" fmla="*/ 122 w 404"/>
                <a:gd name="T45" fmla="*/ 389 h 389"/>
                <a:gd name="T46" fmla="*/ 122 w 404"/>
                <a:gd name="T47" fmla="*/ 283 h 389"/>
                <a:gd name="T48" fmla="*/ 122 w 404"/>
                <a:gd name="T49" fmla="*/ 283 h 389"/>
                <a:gd name="T50" fmla="*/ 122 w 404"/>
                <a:gd name="T51" fmla="*/ 278 h 389"/>
                <a:gd name="T52" fmla="*/ 123 w 404"/>
                <a:gd name="T53" fmla="*/ 275 h 389"/>
                <a:gd name="T54" fmla="*/ 126 w 404"/>
                <a:gd name="T55" fmla="*/ 271 h 389"/>
                <a:gd name="T56" fmla="*/ 128 w 404"/>
                <a:gd name="T57" fmla="*/ 267 h 389"/>
                <a:gd name="T58" fmla="*/ 132 w 404"/>
                <a:gd name="T59" fmla="*/ 264 h 389"/>
                <a:gd name="T60" fmla="*/ 136 w 404"/>
                <a:gd name="T61" fmla="*/ 262 h 389"/>
                <a:gd name="T62" fmla="*/ 140 w 404"/>
                <a:gd name="T63" fmla="*/ 261 h 389"/>
                <a:gd name="T64" fmla="*/ 145 w 404"/>
                <a:gd name="T65" fmla="*/ 259 h 389"/>
                <a:gd name="T66" fmla="*/ 259 w 404"/>
                <a:gd name="T67" fmla="*/ 259 h 389"/>
                <a:gd name="T68" fmla="*/ 259 w 404"/>
                <a:gd name="T69" fmla="*/ 259 h 389"/>
                <a:gd name="T70" fmla="*/ 264 w 404"/>
                <a:gd name="T71" fmla="*/ 261 h 389"/>
                <a:gd name="T72" fmla="*/ 268 w 404"/>
                <a:gd name="T73" fmla="*/ 262 h 389"/>
                <a:gd name="T74" fmla="*/ 272 w 404"/>
                <a:gd name="T75" fmla="*/ 264 h 389"/>
                <a:gd name="T76" fmla="*/ 276 w 404"/>
                <a:gd name="T77" fmla="*/ 267 h 389"/>
                <a:gd name="T78" fmla="*/ 278 w 404"/>
                <a:gd name="T79" fmla="*/ 271 h 389"/>
                <a:gd name="T80" fmla="*/ 281 w 404"/>
                <a:gd name="T81" fmla="*/ 275 h 389"/>
                <a:gd name="T82" fmla="*/ 282 w 404"/>
                <a:gd name="T83" fmla="*/ 278 h 389"/>
                <a:gd name="T84" fmla="*/ 283 w 404"/>
                <a:gd name="T85" fmla="*/ 283 h 389"/>
                <a:gd name="T86" fmla="*/ 283 w 404"/>
                <a:gd name="T87" fmla="*/ 389 h 389"/>
                <a:gd name="T88" fmla="*/ 369 w 404"/>
                <a:gd name="T89" fmla="*/ 389 h 389"/>
                <a:gd name="T90" fmla="*/ 369 w 404"/>
                <a:gd name="T91" fmla="*/ 389 h 389"/>
                <a:gd name="T92" fmla="*/ 376 w 404"/>
                <a:gd name="T93" fmla="*/ 388 h 389"/>
                <a:gd name="T94" fmla="*/ 383 w 404"/>
                <a:gd name="T95" fmla="*/ 385 h 389"/>
                <a:gd name="T96" fmla="*/ 389 w 404"/>
                <a:gd name="T97" fmla="*/ 383 h 389"/>
                <a:gd name="T98" fmla="*/ 394 w 404"/>
                <a:gd name="T99" fmla="*/ 378 h 389"/>
                <a:gd name="T100" fmla="*/ 398 w 404"/>
                <a:gd name="T101" fmla="*/ 373 h 389"/>
                <a:gd name="T102" fmla="*/ 402 w 404"/>
                <a:gd name="T103" fmla="*/ 367 h 389"/>
                <a:gd name="T104" fmla="*/ 403 w 404"/>
                <a:gd name="T105" fmla="*/ 360 h 389"/>
                <a:gd name="T106" fmla="*/ 404 w 404"/>
                <a:gd name="T107" fmla="*/ 354 h 389"/>
                <a:gd name="T108" fmla="*/ 404 w 404"/>
                <a:gd name="T109" fmla="*/ 175 h 389"/>
                <a:gd name="T110" fmla="*/ 249 w 404"/>
                <a:gd name="T111" fmla="*/ 20 h 3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402" h="389">
                  <a:moveTo>
                    <a:pt x="249" y="20"/>
                  </a:moveTo>
                  <a:lnTo>
                    <a:pt x="249" y="20"/>
                  </a:lnTo>
                  <a:lnTo>
                    <a:pt x="239" y="11"/>
                  </a:lnTo>
                  <a:lnTo>
                    <a:pt x="228" y="5"/>
                  </a:lnTo>
                  <a:lnTo>
                    <a:pt x="215" y="1"/>
                  </a:lnTo>
                  <a:lnTo>
                    <a:pt x="203" y="0"/>
                  </a:lnTo>
                  <a:lnTo>
                    <a:pt x="203" y="0"/>
                  </a:lnTo>
                  <a:lnTo>
                    <a:pt x="189" y="1"/>
                  </a:lnTo>
                  <a:lnTo>
                    <a:pt x="177" y="5"/>
                  </a:lnTo>
                  <a:lnTo>
                    <a:pt x="166" y="11"/>
                  </a:lnTo>
                  <a:lnTo>
                    <a:pt x="156" y="20"/>
                  </a:lnTo>
                  <a:lnTo>
                    <a:pt x="0" y="175"/>
                  </a:lnTo>
                  <a:lnTo>
                    <a:pt x="0" y="354"/>
                  </a:lnTo>
                  <a:lnTo>
                    <a:pt x="0" y="354"/>
                  </a:lnTo>
                  <a:lnTo>
                    <a:pt x="1" y="360"/>
                  </a:lnTo>
                  <a:lnTo>
                    <a:pt x="2" y="367"/>
                  </a:lnTo>
                  <a:lnTo>
                    <a:pt x="6" y="373"/>
                  </a:lnTo>
                  <a:lnTo>
                    <a:pt x="10" y="378"/>
                  </a:lnTo>
                  <a:lnTo>
                    <a:pt x="16" y="383"/>
                  </a:lnTo>
                  <a:lnTo>
                    <a:pt x="21" y="385"/>
                  </a:lnTo>
                  <a:lnTo>
                    <a:pt x="29" y="388"/>
                  </a:lnTo>
                  <a:lnTo>
                    <a:pt x="35" y="389"/>
                  </a:lnTo>
                  <a:lnTo>
                    <a:pt x="122" y="389"/>
                  </a:lnTo>
                  <a:lnTo>
                    <a:pt x="122" y="283"/>
                  </a:lnTo>
                  <a:lnTo>
                    <a:pt x="122" y="283"/>
                  </a:lnTo>
                  <a:lnTo>
                    <a:pt x="122" y="278"/>
                  </a:lnTo>
                  <a:lnTo>
                    <a:pt x="123" y="275"/>
                  </a:lnTo>
                  <a:lnTo>
                    <a:pt x="126" y="271"/>
                  </a:lnTo>
                  <a:lnTo>
                    <a:pt x="128" y="267"/>
                  </a:lnTo>
                  <a:lnTo>
                    <a:pt x="132" y="264"/>
                  </a:lnTo>
                  <a:lnTo>
                    <a:pt x="136" y="262"/>
                  </a:lnTo>
                  <a:lnTo>
                    <a:pt x="140" y="261"/>
                  </a:lnTo>
                  <a:lnTo>
                    <a:pt x="145" y="259"/>
                  </a:lnTo>
                  <a:lnTo>
                    <a:pt x="259" y="259"/>
                  </a:lnTo>
                  <a:lnTo>
                    <a:pt x="259" y="259"/>
                  </a:lnTo>
                  <a:lnTo>
                    <a:pt x="264" y="261"/>
                  </a:lnTo>
                  <a:lnTo>
                    <a:pt x="268" y="262"/>
                  </a:lnTo>
                  <a:lnTo>
                    <a:pt x="272" y="264"/>
                  </a:lnTo>
                  <a:lnTo>
                    <a:pt x="276" y="267"/>
                  </a:lnTo>
                  <a:lnTo>
                    <a:pt x="278" y="271"/>
                  </a:lnTo>
                  <a:lnTo>
                    <a:pt x="281" y="275"/>
                  </a:lnTo>
                  <a:lnTo>
                    <a:pt x="282" y="278"/>
                  </a:lnTo>
                  <a:lnTo>
                    <a:pt x="283" y="283"/>
                  </a:lnTo>
                  <a:lnTo>
                    <a:pt x="283" y="389"/>
                  </a:lnTo>
                  <a:lnTo>
                    <a:pt x="369" y="389"/>
                  </a:lnTo>
                  <a:lnTo>
                    <a:pt x="369" y="389"/>
                  </a:lnTo>
                  <a:lnTo>
                    <a:pt x="376" y="388"/>
                  </a:lnTo>
                  <a:lnTo>
                    <a:pt x="383" y="385"/>
                  </a:lnTo>
                  <a:lnTo>
                    <a:pt x="389" y="383"/>
                  </a:lnTo>
                  <a:lnTo>
                    <a:pt x="394" y="378"/>
                  </a:lnTo>
                  <a:lnTo>
                    <a:pt x="398" y="373"/>
                  </a:lnTo>
                  <a:lnTo>
                    <a:pt x="402" y="367"/>
                  </a:lnTo>
                  <a:lnTo>
                    <a:pt x="403" y="360"/>
                  </a:lnTo>
                  <a:lnTo>
                    <a:pt x="404" y="354"/>
                  </a:lnTo>
                  <a:lnTo>
                    <a:pt x="404" y="175"/>
                  </a:lnTo>
                  <a:lnTo>
                    <a:pt x="249" y="2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37">
            <a:extLst>
              <a:ext uri="{FF2B5EF4-FFF2-40B4-BE49-F238E27FC236}">
                <a16:creationId xmlns:a16="http://schemas.microsoft.com/office/drawing/2014/main" id="{B03A1812-7AAF-6DA4-81EA-9078E3F2BA5F}"/>
              </a:ext>
            </a:extLst>
          </p:cNvPr>
          <p:cNvSpPr>
            <a:spLocks noChangeAspect="1" noEditPoints="1"/>
          </p:cNvSpPr>
          <p:nvPr userDrawn="1"/>
        </p:nvSpPr>
        <p:spPr bwMode="auto">
          <a:xfrm>
            <a:off x="6991562" y="2829636"/>
            <a:ext cx="537400" cy="351802"/>
          </a:xfrm>
          <a:custGeom>
            <a:gdLst>
              <a:gd name="T0" fmla="*/ 112 w 128"/>
              <a:gd name="T1" fmla="*/ 0 h 84"/>
              <a:gd name="T2" fmla="*/ 16 w 128"/>
              <a:gd name="T3" fmla="*/ 0 h 84"/>
              <a:gd name="T4" fmla="*/ 0 w 128"/>
              <a:gd name="T5" fmla="*/ 16 h 84"/>
              <a:gd name="T6" fmla="*/ 0 w 128"/>
              <a:gd name="T7" fmla="*/ 68 h 84"/>
              <a:gd name="T8" fmla="*/ 16 w 128"/>
              <a:gd name="T9" fmla="*/ 84 h 84"/>
              <a:gd name="T10" fmla="*/ 112 w 128"/>
              <a:gd name="T11" fmla="*/ 84 h 84"/>
              <a:gd name="T12" fmla="*/ 128 w 128"/>
              <a:gd name="T13" fmla="*/ 68 h 84"/>
              <a:gd name="T14" fmla="*/ 128 w 128"/>
              <a:gd name="T15" fmla="*/ 16 h 84"/>
              <a:gd name="T16" fmla="*/ 112 w 128"/>
              <a:gd name="T17" fmla="*/ 0 h 84"/>
              <a:gd name="T18" fmla="*/ 8 w 128"/>
              <a:gd name="T19" fmla="*/ 21 h 84"/>
              <a:gd name="T20" fmla="*/ 36 w 128"/>
              <a:gd name="T21" fmla="*/ 42 h 84"/>
              <a:gd name="T22" fmla="*/ 8 w 128"/>
              <a:gd name="T23" fmla="*/ 63 h 84"/>
              <a:gd name="T24" fmla="*/ 8 w 128"/>
              <a:gd name="T25" fmla="*/ 21 h 84"/>
              <a:gd name="T26" fmla="*/ 120 w 128"/>
              <a:gd name="T27" fmla="*/ 68 h 84"/>
              <a:gd name="T28" fmla="*/ 112 w 128"/>
              <a:gd name="T29" fmla="*/ 76 h 84"/>
              <a:gd name="T30" fmla="*/ 16 w 128"/>
              <a:gd name="T31" fmla="*/ 76 h 84"/>
              <a:gd name="T32" fmla="*/ 8 w 128"/>
              <a:gd name="T33" fmla="*/ 68 h 84"/>
              <a:gd name="T34" fmla="*/ 40 w 128"/>
              <a:gd name="T35" fmla="*/ 45 h 84"/>
              <a:gd name="T36" fmla="*/ 57 w 128"/>
              <a:gd name="T37" fmla="*/ 58 h 84"/>
              <a:gd name="T38" fmla="*/ 64 w 128"/>
              <a:gd name="T39" fmla="*/ 60 h 84"/>
              <a:gd name="T40" fmla="*/ 71 w 128"/>
              <a:gd name="T41" fmla="*/ 58 h 84"/>
              <a:gd name="T42" fmla="*/ 89 w 128"/>
              <a:gd name="T43" fmla="*/ 45 h 84"/>
              <a:gd name="T44" fmla="*/ 120 w 128"/>
              <a:gd name="T45" fmla="*/ 68 h 84"/>
              <a:gd name="T46" fmla="*/ 120 w 128"/>
              <a:gd name="T47" fmla="*/ 63 h 84"/>
              <a:gd name="T48" fmla="*/ 92 w 128"/>
              <a:gd name="T49" fmla="*/ 42 h 84"/>
              <a:gd name="T50" fmla="*/ 120 w 128"/>
              <a:gd name="T51" fmla="*/ 21 h 84"/>
              <a:gd name="T52" fmla="*/ 120 w 128"/>
              <a:gd name="T53" fmla="*/ 63 h 84"/>
              <a:gd name="T54" fmla="*/ 69 w 128"/>
              <a:gd name="T55" fmla="*/ 54 h 84"/>
              <a:gd name="T56" fmla="*/ 64 w 128"/>
              <a:gd name="T57" fmla="*/ 56 h 84"/>
              <a:gd name="T58" fmla="*/ 59 w 128"/>
              <a:gd name="T59" fmla="*/ 54 h 84"/>
              <a:gd name="T60" fmla="*/ 43 w 128"/>
              <a:gd name="T61" fmla="*/ 42 h 84"/>
              <a:gd name="T62" fmla="*/ 40 w 128"/>
              <a:gd name="T63" fmla="*/ 40 h 84"/>
              <a:gd name="T64" fmla="*/ 8 w 128"/>
              <a:gd name="T65" fmla="*/ 16 h 84"/>
              <a:gd name="T66" fmla="*/ 8 w 128"/>
              <a:gd name="T67" fmla="*/ 16 h 84"/>
              <a:gd name="T68" fmla="*/ 16 w 128"/>
              <a:gd name="T69" fmla="*/ 8 h 84"/>
              <a:gd name="T70" fmla="*/ 112 w 128"/>
              <a:gd name="T71" fmla="*/ 8 h 84"/>
              <a:gd name="T72" fmla="*/ 120 w 128"/>
              <a:gd name="T73" fmla="*/ 16 h 84"/>
              <a:gd name="T74" fmla="*/ 69 w 128"/>
              <a:gd name="T75" fmla="*/ 5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128" h="84">
                <a:moveTo>
                  <a:pt x="112" y="0"/>
                </a:moveTo>
                <a:cubicBezTo>
                  <a:pt x="16" y="0"/>
                  <a:pt x="16" y="0"/>
                  <a:pt x="16" y="0"/>
                </a:cubicBezTo>
                <a:cubicBezTo>
                  <a:pt x="7" y="0"/>
                  <a:pt x="0" y="7"/>
                  <a:pt x="0" y="16"/>
                </a:cubicBezTo>
                <a:cubicBezTo>
                  <a:pt x="0" y="68"/>
                  <a:pt x="0" y="68"/>
                  <a:pt x="0" y="68"/>
                </a:cubicBezTo>
                <a:cubicBezTo>
                  <a:pt x="0" y="77"/>
                  <a:pt x="7" y="84"/>
                  <a:pt x="16" y="84"/>
                </a:cubicBezTo>
                <a:cubicBezTo>
                  <a:pt x="112" y="84"/>
                  <a:pt x="112" y="84"/>
                  <a:pt x="112" y="84"/>
                </a:cubicBezTo>
                <a:cubicBezTo>
                  <a:pt x="121" y="84"/>
                  <a:pt x="128" y="77"/>
                  <a:pt x="128" y="68"/>
                </a:cubicBezTo>
                <a:cubicBezTo>
                  <a:pt x="128" y="16"/>
                  <a:pt x="128" y="16"/>
                  <a:pt x="128" y="16"/>
                </a:cubicBezTo>
                <a:cubicBezTo>
                  <a:pt x="128" y="7"/>
                  <a:pt x="121" y="0"/>
                  <a:pt x="112" y="0"/>
                </a:cubicBezTo>
                <a:moveTo>
                  <a:pt x="8" y="21"/>
                </a:moveTo>
                <a:cubicBezTo>
                  <a:pt x="36" y="42"/>
                  <a:pt x="36" y="42"/>
                  <a:pt x="36" y="42"/>
                </a:cubicBezTo>
                <a:cubicBezTo>
                  <a:pt x="8" y="63"/>
                  <a:pt x="8" y="63"/>
                  <a:pt x="8" y="63"/>
                </a:cubicBezTo>
                <a:lnTo>
                  <a:pt x="8" y="21"/>
                </a:lnTo>
                <a:close/>
                <a:moveTo>
                  <a:pt x="120" y="68"/>
                </a:moveTo>
                <a:cubicBezTo>
                  <a:pt x="120" y="72"/>
                  <a:pt x="117" y="76"/>
                  <a:pt x="112" y="76"/>
                </a:cubicBezTo>
                <a:cubicBezTo>
                  <a:pt x="16" y="76"/>
                  <a:pt x="16" y="76"/>
                  <a:pt x="16" y="76"/>
                </a:cubicBezTo>
                <a:cubicBezTo>
                  <a:pt x="12" y="76"/>
                  <a:pt x="8" y="72"/>
                  <a:pt x="8" y="68"/>
                </a:cubicBezTo>
                <a:cubicBezTo>
                  <a:pt x="40" y="45"/>
                  <a:pt x="40" y="45"/>
                  <a:pt x="40" y="45"/>
                </a:cubicBezTo>
                <a:cubicBezTo>
                  <a:pt x="57" y="58"/>
                  <a:pt x="57" y="58"/>
                  <a:pt x="57" y="58"/>
                </a:cubicBezTo>
                <a:cubicBezTo>
                  <a:pt x="59" y="59"/>
                  <a:pt x="62" y="60"/>
                  <a:pt x="64" y="60"/>
                </a:cubicBezTo>
                <a:cubicBezTo>
                  <a:pt x="67" y="60"/>
                  <a:pt x="69" y="59"/>
                  <a:pt x="71" y="58"/>
                </a:cubicBezTo>
                <a:cubicBezTo>
                  <a:pt x="89" y="45"/>
                  <a:pt x="89" y="45"/>
                  <a:pt x="89" y="45"/>
                </a:cubicBezTo>
                <a:lnTo>
                  <a:pt x="120" y="68"/>
                </a:lnTo>
                <a:close/>
                <a:moveTo>
                  <a:pt x="120" y="63"/>
                </a:moveTo>
                <a:cubicBezTo>
                  <a:pt x="92" y="42"/>
                  <a:pt x="92" y="42"/>
                  <a:pt x="92" y="42"/>
                </a:cubicBezTo>
                <a:cubicBezTo>
                  <a:pt x="120" y="21"/>
                  <a:pt x="120" y="21"/>
                  <a:pt x="120" y="21"/>
                </a:cubicBezTo>
                <a:lnTo>
                  <a:pt x="120" y="63"/>
                </a:lnTo>
                <a:close/>
                <a:moveTo>
                  <a:pt x="69" y="54"/>
                </a:moveTo>
                <a:cubicBezTo>
                  <a:pt x="68" y="55"/>
                  <a:pt x="66" y="56"/>
                  <a:pt x="64" y="56"/>
                </a:cubicBezTo>
                <a:cubicBezTo>
                  <a:pt x="62" y="56"/>
                  <a:pt x="61" y="55"/>
                  <a:pt x="59" y="54"/>
                </a:cubicBezTo>
                <a:cubicBezTo>
                  <a:pt x="43" y="42"/>
                  <a:pt x="43" y="42"/>
                  <a:pt x="43" y="42"/>
                </a:cubicBezTo>
                <a:cubicBezTo>
                  <a:pt x="40" y="40"/>
                  <a:pt x="40" y="40"/>
                  <a:pt x="40" y="40"/>
                </a:cubicBezTo>
                <a:cubicBezTo>
                  <a:pt x="8" y="16"/>
                  <a:pt x="8" y="16"/>
                  <a:pt x="8" y="16"/>
                </a:cubicBezTo>
                <a:cubicBezTo>
                  <a:pt x="8" y="16"/>
                  <a:pt x="8" y="16"/>
                  <a:pt x="8" y="16"/>
                </a:cubicBezTo>
                <a:cubicBezTo>
                  <a:pt x="8" y="12"/>
                  <a:pt x="12" y="8"/>
                  <a:pt x="16" y="8"/>
                </a:cubicBezTo>
                <a:cubicBezTo>
                  <a:pt x="112" y="8"/>
                  <a:pt x="112" y="8"/>
                  <a:pt x="112" y="8"/>
                </a:cubicBezTo>
                <a:cubicBezTo>
                  <a:pt x="117" y="8"/>
                  <a:pt x="120" y="12"/>
                  <a:pt x="120" y="16"/>
                </a:cubicBezTo>
                <a:lnTo>
                  <a:pt x="69" y="54"/>
                </a:lnTo>
                <a:close/>
              </a:path>
            </a:pathLst>
          </a:custGeom>
          <a:solidFill>
            <a:srgbClr val="424242"/>
          </a:solidFill>
          <a:ln>
            <a:noFill/>
          </a:ln>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45558" y="30638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2" name="Freeform 22">
            <a:extLst>
              <a:ext uri="{FF2B5EF4-FFF2-40B4-BE49-F238E27FC236}">
                <a16:creationId xmlns:a16="http://schemas.microsoft.com/office/drawing/2014/main" id="{BF12C5F9-AEF0-5554-A5FD-525490AD2558}"/>
              </a:ext>
            </a:extLst>
          </p:cNvPr>
          <p:cNvSpPr>
            <a:spLocks noEditPoints="1"/>
          </p:cNvSpPr>
          <p:nvPr userDrawn="1"/>
        </p:nvSpPr>
        <p:spPr bwMode="auto">
          <a:xfrm>
            <a:off x="4433691" y="3856250"/>
            <a:ext cx="512762" cy="458557"/>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2147483646 w 68"/>
              <a:gd name="T17" fmla="*/ 2147483646 h 59"/>
              <a:gd name="T18" fmla="*/ 2147483646 w 68"/>
              <a:gd name="T19" fmla="*/ 2147483646 h 59"/>
              <a:gd name="T20" fmla="*/ 0 w 68"/>
              <a:gd name="T21" fmla="*/ 2147483646 h 59"/>
              <a:gd name="T22" fmla="*/ 0 w 68"/>
              <a:gd name="T23" fmla="*/ 2147483646 h 59"/>
              <a:gd name="T24" fmla="*/ 2147483646 w 68"/>
              <a:gd name="T25" fmla="*/ 2147483646 h 59"/>
              <a:gd name="T26" fmla="*/ 2147483646 w 68"/>
              <a:gd name="T27" fmla="*/ 2147483646 h 59"/>
              <a:gd name="T28" fmla="*/ 2147483646 w 68"/>
              <a:gd name="T29" fmla="*/ 0 h 59"/>
              <a:gd name="T30" fmla="*/ 2147483646 w 68"/>
              <a:gd name="T31" fmla="*/ 2147483646 h 59"/>
              <a:gd name="T32" fmla="*/ 2147483646 w 68"/>
              <a:gd name="T33" fmla="*/ 2147483646 h 59"/>
              <a:gd name="T34" fmla="*/ 2147483646 w 68"/>
              <a:gd name="T35" fmla="*/ 2147483646 h 59"/>
              <a:gd name="T36" fmla="*/ 2147483646 w 68"/>
              <a:gd name="T37" fmla="*/ 2147483646 h 59"/>
              <a:gd name="T38" fmla="*/ 2147483646 w 68"/>
              <a:gd name="T39" fmla="*/ 2147483646 h 59"/>
              <a:gd name="T40" fmla="*/ 2147483646 w 68"/>
              <a:gd name="T41" fmla="*/ 2147483646 h 59"/>
              <a:gd name="T42" fmla="*/ 2147483646 w 68"/>
              <a:gd name="T43" fmla="*/ 2147483646 h 59"/>
              <a:gd name="T44" fmla="*/ 2147483646 w 68"/>
              <a:gd name="T45" fmla="*/ 2147483646 h 59"/>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0" t="0" r="r" b="b"/>
            <a:pathLst>
              <a:path w="68" h="59">
                <a:moveTo>
                  <a:pt x="68" y="24"/>
                </a:moveTo>
                <a:cubicBezTo>
                  <a:pt x="68" y="27"/>
                  <a:pt x="66" y="29"/>
                  <a:pt x="64" y="29"/>
                </a:cubicBezTo>
                <a:cubicBezTo>
                  <a:pt x="64" y="43"/>
                  <a:pt x="64" y="43"/>
                  <a:pt x="64" y="43"/>
                </a:cubicBezTo>
                <a:cubicBezTo>
                  <a:pt x="64" y="46"/>
                  <a:pt x="61" y="48"/>
                  <a:pt x="59" y="48"/>
                </a:cubicBezTo>
                <a:cubicBezTo>
                  <a:pt x="52" y="43"/>
                  <a:pt x="41" y="35"/>
                  <a:pt x="28" y="34"/>
                </a:cubicBezTo>
                <a:cubicBezTo>
                  <a:pt x="23" y="35"/>
                  <a:pt x="22" y="41"/>
                  <a:pt x="25" y="44"/>
                </a:cubicBezTo>
                <a:cubicBezTo>
                  <a:pt x="22" y="48"/>
                  <a:pt x="26" y="51"/>
                  <a:pt x="30" y="54"/>
                </a:cubicBezTo>
                <a:cubicBezTo>
                  <a:pt x="27" y="59"/>
                  <a:pt x="17" y="59"/>
                  <a:pt x="14" y="56"/>
                </a:cubicBezTo>
                <a:cubicBezTo>
                  <a:pt x="12" y="49"/>
                  <a:pt x="8" y="42"/>
                  <a:pt x="11" y="34"/>
                </a:cubicBezTo>
                <a:cubicBezTo>
                  <a:pt x="7" y="34"/>
                  <a:pt x="7" y="34"/>
                  <a:pt x="7" y="34"/>
                </a:cubicBezTo>
                <a:cubicBezTo>
                  <a:pt x="3" y="34"/>
                  <a:pt x="0" y="31"/>
                  <a:pt x="0" y="27"/>
                </a:cubicBezTo>
                <a:cubicBezTo>
                  <a:pt x="0" y="20"/>
                  <a:pt x="0" y="20"/>
                  <a:pt x="0" y="20"/>
                </a:cubicBezTo>
                <a:cubicBezTo>
                  <a:pt x="0" y="17"/>
                  <a:pt x="3" y="14"/>
                  <a:pt x="7" y="14"/>
                </a:cubicBezTo>
                <a:cubicBezTo>
                  <a:pt x="25" y="14"/>
                  <a:pt x="25" y="14"/>
                  <a:pt x="25" y="14"/>
                </a:cubicBezTo>
                <a:cubicBezTo>
                  <a:pt x="39" y="14"/>
                  <a:pt x="51" y="6"/>
                  <a:pt x="59" y="0"/>
                </a:cubicBezTo>
                <a:cubicBezTo>
                  <a:pt x="61" y="0"/>
                  <a:pt x="64" y="2"/>
                  <a:pt x="64" y="4"/>
                </a:cubicBezTo>
                <a:cubicBezTo>
                  <a:pt x="64" y="19"/>
                  <a:pt x="64" y="19"/>
                  <a:pt x="64" y="19"/>
                </a:cubicBezTo>
                <a:cubicBezTo>
                  <a:pt x="66" y="19"/>
                  <a:pt x="68" y="21"/>
                  <a:pt x="68" y="24"/>
                </a:cubicBezTo>
                <a:close/>
                <a:moveTo>
                  <a:pt x="59" y="6"/>
                </a:moveTo>
                <a:cubicBezTo>
                  <a:pt x="49" y="13"/>
                  <a:pt x="39" y="18"/>
                  <a:pt x="30" y="19"/>
                </a:cubicBezTo>
                <a:cubicBezTo>
                  <a:pt x="30" y="29"/>
                  <a:pt x="30" y="29"/>
                  <a:pt x="30" y="29"/>
                </a:cubicBezTo>
                <a:cubicBezTo>
                  <a:pt x="39" y="30"/>
                  <a:pt x="49" y="34"/>
                  <a:pt x="59" y="42"/>
                </a:cubicBezTo>
                <a:lnTo>
                  <a:pt x="59" y="6"/>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23" name="Freeform 37">
            <a:extLst>
              <a:ext uri="{FF2B5EF4-FFF2-40B4-BE49-F238E27FC236}">
                <a16:creationId xmlns:a16="http://schemas.microsoft.com/office/drawing/2014/main" id="{0BD3C14B-1B61-91B7-8B6E-E581D9B78932}"/>
              </a:ext>
            </a:extLst>
          </p:cNvPr>
          <p:cNvSpPr/>
          <p:nvPr userDrawn="1"/>
        </p:nvSpPr>
        <p:spPr bwMode="auto">
          <a:xfrm>
            <a:off x="4451979" y="1190095"/>
            <a:ext cx="512762" cy="458558"/>
          </a:xfrm>
          <a:custGeom>
            <a:gdLst>
              <a:gd name="T0" fmla="*/ 2147483646 w 68"/>
              <a:gd name="T1" fmla="*/ 2147483646 h 59"/>
              <a:gd name="T2" fmla="*/ 2147483646 w 68"/>
              <a:gd name="T3" fmla="*/ 2147483646 h 59"/>
              <a:gd name="T4" fmla="*/ 2147483646 w 68"/>
              <a:gd name="T5" fmla="*/ 2147483646 h 59"/>
              <a:gd name="T6" fmla="*/ 2147483646 w 68"/>
              <a:gd name="T7" fmla="*/ 2147483646 h 59"/>
              <a:gd name="T8" fmla="*/ 2147483646 w 68"/>
              <a:gd name="T9" fmla="*/ 2147483646 h 59"/>
              <a:gd name="T10" fmla="*/ 2147483646 w 68"/>
              <a:gd name="T11" fmla="*/ 2147483646 h 59"/>
              <a:gd name="T12" fmla="*/ 2147483646 w 68"/>
              <a:gd name="T13" fmla="*/ 2147483646 h 59"/>
              <a:gd name="T14" fmla="*/ 2147483646 w 68"/>
              <a:gd name="T15" fmla="*/ 2147483646 h 59"/>
              <a:gd name="T16" fmla="*/ 0 w 68"/>
              <a:gd name="T17" fmla="*/ 2147483646 h 59"/>
              <a:gd name="T18" fmla="*/ 2147483646 w 68"/>
              <a:gd name="T19" fmla="*/ 0 h 59"/>
              <a:gd name="T20" fmla="*/ 2147483646 w 68"/>
              <a:gd name="T21" fmla="*/ 2147483646 h 59"/>
              <a:gd name="T22" fmla="*/ 2147483646 w 68"/>
              <a:gd name="T23" fmla="*/ 2147483646 h 5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8" h="59">
                <a:moveTo>
                  <a:pt x="34" y="49"/>
                </a:moveTo>
                <a:cubicBezTo>
                  <a:pt x="33" y="49"/>
                  <a:pt x="31" y="49"/>
                  <a:pt x="29" y="49"/>
                </a:cubicBezTo>
                <a:cubicBezTo>
                  <a:pt x="24" y="53"/>
                  <a:pt x="18" y="56"/>
                  <a:pt x="11" y="58"/>
                </a:cubicBezTo>
                <a:cubicBezTo>
                  <a:pt x="10" y="58"/>
                  <a:pt x="9" y="59"/>
                  <a:pt x="7" y="59"/>
                </a:cubicBezTo>
                <a:cubicBezTo>
                  <a:pt x="6" y="59"/>
                  <a:pt x="6" y="58"/>
                  <a:pt x="5" y="57"/>
                </a:cubicBezTo>
                <a:cubicBezTo>
                  <a:pt x="5" y="57"/>
                  <a:pt x="5" y="57"/>
                  <a:pt x="5" y="57"/>
                </a:cubicBezTo>
                <a:cubicBezTo>
                  <a:pt x="5" y="56"/>
                  <a:pt x="6" y="56"/>
                  <a:pt x="6" y="55"/>
                </a:cubicBezTo>
                <a:cubicBezTo>
                  <a:pt x="9" y="52"/>
                  <a:pt x="11" y="50"/>
                  <a:pt x="13" y="44"/>
                </a:cubicBezTo>
                <a:cubicBezTo>
                  <a:pt x="5" y="39"/>
                  <a:pt x="0" y="32"/>
                  <a:pt x="0" y="25"/>
                </a:cubicBezTo>
                <a:cubicBezTo>
                  <a:pt x="0" y="11"/>
                  <a:pt x="16" y="0"/>
                  <a:pt x="34" y="0"/>
                </a:cubicBezTo>
                <a:cubicBezTo>
                  <a:pt x="53" y="0"/>
                  <a:pt x="68" y="11"/>
                  <a:pt x="68" y="25"/>
                </a:cubicBezTo>
                <a:cubicBezTo>
                  <a:pt x="68" y="38"/>
                  <a:pt x="53" y="49"/>
                  <a:pt x="34" y="49"/>
                </a:cubicBez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latin typeface="Impact" panose="020b0806030902050204" pitchFamily="34" charset="0"/>
            </a:endParaRP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5363695" y="1096513"/>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5072331" y="1743386"/>
            <a:ext cx="624771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5363695" y="3819674"/>
            <a:ext cx="5956346"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5072330" y="4466547"/>
            <a:ext cx="624770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70" name="Group 69">
            <a:extLst>
              <a:ext uri="{FF2B5EF4-FFF2-40B4-BE49-F238E27FC236}">
                <a16:creationId xmlns:a16="http://schemas.microsoft.com/office/drawing/2014/main" id="{3DABDB24-4C0F-89E5-723A-5F54FE68E4A1}"/>
              </a:ext>
            </a:extLst>
          </p:cNvPr>
          <p:cNvGrpSpPr/>
          <p:nvPr userDrawn="1"/>
        </p:nvGrpSpPr>
        <p:grpSpPr>
          <a:xfrm>
            <a:off x="595313" y="2081276"/>
            <a:ext cx="3280977" cy="3124200"/>
            <a:chOff x="659321" y="2090420"/>
            <a:chExt cx="3280977" cy="3124200"/>
          </a:xfrm>
        </p:grpSpPr>
        <p:grpSp>
          <p:nvGrpSpPr>
            <p:cNvPr id="30" name="Group 29">
              <a:extLst>
                <a:ext uri="{FF2B5EF4-FFF2-40B4-BE49-F238E27FC236}">
                  <a16:creationId xmlns:a16="http://schemas.microsoft.com/office/drawing/2014/main" id="{8B910139-C92D-9B80-084E-7FD90968AFEB}"/>
                </a:ext>
              </a:extLst>
            </p:cNvPr>
            <p:cNvGrpSpPr/>
            <p:nvPr userDrawn="1"/>
          </p:nvGrpSpPr>
          <p:grpSpPr>
            <a:xfrm>
              <a:off x="659321" y="2090420"/>
              <a:ext cx="3280977" cy="3124200"/>
              <a:chOff x="659321" y="2090420"/>
              <a:chExt cx="3280977" cy="3124200"/>
            </a:xfrm>
          </p:grpSpPr>
          <p:grpSp>
            <p:nvGrpSpPr>
              <p:cNvPr id="28" name="Group 27">
                <a:extLst>
                  <a:ext uri="{FF2B5EF4-FFF2-40B4-BE49-F238E27FC236}">
                    <a16:creationId xmlns:a16="http://schemas.microsoft.com/office/drawing/2014/main" id="{F7E8A304-8975-A9FB-68FA-EA38EA65967A}"/>
                  </a:ext>
                </a:extLst>
              </p:cNvPr>
              <p:cNvGrpSpPr/>
              <p:nvPr userDrawn="1"/>
            </p:nvGrpSpPr>
            <p:grpSpPr>
              <a:xfrm>
                <a:off x="659321" y="2090420"/>
                <a:ext cx="3280977" cy="3124200"/>
                <a:chOff x="679641" y="1866900"/>
                <a:chExt cx="3280977" cy="3124200"/>
              </a:xfrm>
            </p:grpSpPr>
            <p:grpSp>
              <p:nvGrpSpPr>
                <p:cNvPr id="16" name="组合 14">
                  <a:extLst>
                    <a:ext uri="{FF2B5EF4-FFF2-40B4-BE49-F238E27FC236}">
                      <a16:creationId xmlns:a16="http://schemas.microsoft.com/office/drawing/2014/main" id="{27D58F36-20E4-F102-E2DB-3773E4C80975}"/>
                    </a:ext>
                  </a:extLst>
                </p:cNvPr>
                <p:cNvGrpSpPr/>
                <p:nvPr/>
              </p:nvGrpSpPr>
              <p:grpSpPr>
                <a:xfrm>
                  <a:off x="679641" y="1866900"/>
                  <a:ext cx="3280411" cy="2304663"/>
                  <a:chOff x="2362994" y="438944"/>
                  <a:chExt cx="4600575" cy="3232150"/>
                </a:xfrm>
                <a:solidFill>
                  <a:srgbClr val="0067B4"/>
                </a:solidFill>
              </p:grpSpPr>
              <p:sp>
                <p:nvSpPr>
                  <p:cNvPr id="50" name="圆角矩形 22">
                    <a:extLst>
                      <a:ext uri="{FF2B5EF4-FFF2-40B4-BE49-F238E27FC236}">
                        <a16:creationId xmlns:a16="http://schemas.microsoft.com/office/drawing/2014/main" id="{910E410C-337B-376A-9DA4-E9EE7A38C5EB}"/>
                      </a:ext>
                    </a:extLst>
                  </p:cNvPr>
                  <p:cNvSpPr/>
                  <p:nvPr/>
                </p:nvSpPr>
                <p:spPr>
                  <a:xfrm>
                    <a:off x="2362994" y="268049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1" name="圆角矩形 23">
                    <a:extLst>
                      <a:ext uri="{FF2B5EF4-FFF2-40B4-BE49-F238E27FC236}">
                        <a16:creationId xmlns:a16="http://schemas.microsoft.com/office/drawing/2014/main" id="{DA50CB4D-0CE9-6CFD-544F-099FBB19820E}"/>
                      </a:ext>
                    </a:extLst>
                  </p:cNvPr>
                  <p:cNvSpPr/>
                  <p:nvPr/>
                </p:nvSpPr>
                <p:spPr>
                  <a:xfrm>
                    <a:off x="5515769" y="438944"/>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2" name="圆角矩形 24">
                    <a:extLst>
                      <a:ext uri="{FF2B5EF4-FFF2-40B4-BE49-F238E27FC236}">
                        <a16:creationId xmlns:a16="http://schemas.microsoft.com/office/drawing/2014/main" id="{2D4DB3F4-96DD-DC88-DFAA-EC74C7C5309A}"/>
                      </a:ext>
                    </a:extLst>
                  </p:cNvPr>
                  <p:cNvSpPr/>
                  <p:nvPr/>
                </p:nvSpPr>
                <p:spPr>
                  <a:xfrm>
                    <a:off x="3940176" y="1559719"/>
                    <a:ext cx="1447800" cy="990600"/>
                  </a:xfrm>
                  <a:prstGeom prst="round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3" name="圆角矩形 17">
                    <a:extLst>
                      <a:ext uri="{FF2B5EF4-FFF2-40B4-BE49-F238E27FC236}">
                        <a16:creationId xmlns:a16="http://schemas.microsoft.com/office/drawing/2014/main" id="{22A22035-7465-F2BE-284E-B4DC32077848}"/>
                      </a:ext>
                    </a:extLst>
                  </p:cNvPr>
                  <p:cNvSpPr/>
                  <p:nvPr/>
                </p:nvSpPr>
                <p:spPr>
                  <a:xfrm rot="18884531">
                    <a:off x="3394757" y="2310909"/>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54" name="圆角矩形 17">
                    <a:extLst>
                      <a:ext uri="{FF2B5EF4-FFF2-40B4-BE49-F238E27FC236}">
                        <a16:creationId xmlns:a16="http://schemas.microsoft.com/office/drawing/2014/main" id="{057F90D5-8F7A-EE67-59A3-A5269CF191F4}"/>
                      </a:ext>
                    </a:extLst>
                  </p:cNvPr>
                  <p:cNvSpPr/>
                  <p:nvPr/>
                </p:nvSpPr>
                <p:spPr>
                  <a:xfrm rot="18884531">
                    <a:off x="4986624" y="1188251"/>
                    <a:ext cx="901862" cy="533365"/>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grpSp>
              <p:nvGrpSpPr>
                <p:cNvPr id="17" name="组合 15">
                  <a:extLst>
                    <a:ext uri="{FF2B5EF4-FFF2-40B4-BE49-F238E27FC236}">
                      <a16:creationId xmlns:a16="http://schemas.microsoft.com/office/drawing/2014/main" id="{5247CC21-6D3E-6093-9013-B02A148A97AC}"/>
                    </a:ext>
                  </a:extLst>
                </p:cNvPr>
                <p:cNvGrpSpPr/>
                <p:nvPr/>
              </p:nvGrpSpPr>
              <p:grpSpPr>
                <a:xfrm>
                  <a:off x="1804241" y="2666061"/>
                  <a:ext cx="2156377" cy="2325039"/>
                  <a:chOff x="3940176" y="1559719"/>
                  <a:chExt cx="3024187" cy="3260725"/>
                </a:xfrm>
                <a:solidFill>
                  <a:srgbClr val="202A36"/>
                </a:solidFill>
              </p:grpSpPr>
              <p:sp>
                <p:nvSpPr>
                  <p:cNvPr id="19" name="圆角矩形 17">
                    <a:extLst>
                      <a:ext uri="{FF2B5EF4-FFF2-40B4-BE49-F238E27FC236}">
                        <a16:creationId xmlns:a16="http://schemas.microsoft.com/office/drawing/2014/main" id="{0EBA8217-4110-7FC3-5C84-7723DAAC3205}"/>
                      </a:ext>
                    </a:extLst>
                  </p:cNvPr>
                  <p:cNvSpPr/>
                  <p:nvPr/>
                </p:nvSpPr>
                <p:spPr>
                  <a:xfrm>
                    <a:off x="5516563" y="15597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圆角矩形 18">
                    <a:extLst>
                      <a:ext uri="{FF2B5EF4-FFF2-40B4-BE49-F238E27FC236}">
                        <a16:creationId xmlns:a16="http://schemas.microsoft.com/office/drawing/2014/main" id="{874E0CCC-F9C4-E60C-A312-0CCC63DAED46}"/>
                      </a:ext>
                    </a:extLst>
                  </p:cNvPr>
                  <p:cNvSpPr/>
                  <p:nvPr/>
                </p:nvSpPr>
                <p:spPr>
                  <a:xfrm>
                    <a:off x="5515769" y="3829844"/>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1" name="圆角矩形 19">
                    <a:extLst>
                      <a:ext uri="{FF2B5EF4-FFF2-40B4-BE49-F238E27FC236}">
                        <a16:creationId xmlns:a16="http://schemas.microsoft.com/office/drawing/2014/main" id="{C53A182D-2E88-AA5D-89C6-387543973D5C}"/>
                      </a:ext>
                    </a:extLst>
                  </p:cNvPr>
                  <p:cNvSpPr/>
                  <p:nvPr/>
                </p:nvSpPr>
                <p:spPr>
                  <a:xfrm>
                    <a:off x="3940176" y="2677319"/>
                    <a:ext cx="1447800" cy="990600"/>
                  </a:xfrm>
                  <a:prstGeom prst="roundRect">
                    <a:avLst/>
                  </a:pr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8" name="圆角矩形 17">
                    <a:extLst>
                      <a:ext uri="{FF2B5EF4-FFF2-40B4-BE49-F238E27FC236}">
                        <a16:creationId xmlns:a16="http://schemas.microsoft.com/office/drawing/2014/main" id="{889AF083-6553-28A4-8458-D3826106194C}"/>
                      </a:ext>
                    </a:extLst>
                  </p:cNvPr>
                  <p:cNvSpPr/>
                  <p:nvPr/>
                </p:nvSpPr>
                <p:spPr>
                  <a:xfrm rot="18884531">
                    <a:off x="4986624" y="2349450"/>
                    <a:ext cx="901862" cy="445469"/>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9" name="圆角矩形 17">
                    <a:extLst>
                      <a:ext uri="{FF2B5EF4-FFF2-40B4-BE49-F238E27FC236}">
                        <a16:creationId xmlns:a16="http://schemas.microsoft.com/office/drawing/2014/main" id="{1B567179-CE50-60EB-52D4-90303D097C99}"/>
                      </a:ext>
                    </a:extLst>
                  </p:cNvPr>
                  <p:cNvSpPr/>
                  <p:nvPr/>
                </p:nvSpPr>
                <p:spPr>
                  <a:xfrm rot="2188039">
                    <a:off x="4847484" y="3452363"/>
                    <a:ext cx="1152426" cy="564051"/>
                  </a:xfrm>
                  <a:custGeom>
                    <a:gdLst>
                      <a:gd name="connsiteX0" fmla="*/ 0 w 901862"/>
                      <a:gd name="connsiteY0" fmla="*/ 171490 h 533365"/>
                      <a:gd name="connsiteX1" fmla="*/ 27185 w 901862"/>
                      <a:gd name="connsiteY1" fmla="*/ 0 h 533365"/>
                      <a:gd name="connsiteX2" fmla="*/ 408216 w 901862"/>
                      <a:gd name="connsiteY2" fmla="*/ 205134 h 533365"/>
                      <a:gd name="connsiteX3" fmla="*/ 792935 w 901862"/>
                      <a:gd name="connsiteY3" fmla="*/ 85650 h 533365"/>
                      <a:gd name="connsiteX4" fmla="*/ 901862 w 901862"/>
                      <a:gd name="connsiteY4" fmla="*/ 171490 h 533365"/>
                      <a:gd name="connsiteX5" fmla="*/ 901862 w 901862"/>
                      <a:gd name="connsiteY5" fmla="*/ 345278 h 533365"/>
                      <a:gd name="connsiteX6" fmla="*/ 820718 w 901862"/>
                      <a:gd name="connsiteY6" fmla="*/ 533365 h 533365"/>
                      <a:gd name="connsiteX7" fmla="*/ 449618 w 901862"/>
                      <a:gd name="connsiteY7" fmla="*/ 358545 h 533365"/>
                      <a:gd name="connsiteX8" fmla="*/ 53233 w 901862"/>
                      <a:gd name="connsiteY8" fmla="*/ 459490 h 533365"/>
                      <a:gd name="connsiteX9" fmla="*/ 0 w 901862"/>
                      <a:gd name="connsiteY9" fmla="*/ 345278 h 533365"/>
                      <a:gd name="connsiteX10" fmla="*/ 0 w 901862"/>
                      <a:gd name="connsiteY10" fmla="*/ 171490 h 533365"/>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901862" h="533365">
                        <a:moveTo>
                          <a:pt x="0" y="171490"/>
                        </a:moveTo>
                        <a:cubicBezTo>
                          <a:pt x="0" y="147494"/>
                          <a:pt x="3189" y="0"/>
                          <a:pt x="27185" y="0"/>
                        </a:cubicBezTo>
                        <a:cubicBezTo>
                          <a:pt x="108606" y="96799"/>
                          <a:pt x="280591" y="190859"/>
                          <a:pt x="408216" y="205134"/>
                        </a:cubicBezTo>
                        <a:cubicBezTo>
                          <a:pt x="535841" y="219409"/>
                          <a:pt x="638523" y="203937"/>
                          <a:pt x="792935" y="85650"/>
                        </a:cubicBezTo>
                        <a:cubicBezTo>
                          <a:pt x="816931" y="85650"/>
                          <a:pt x="901862" y="147494"/>
                          <a:pt x="901862" y="171490"/>
                        </a:cubicBezTo>
                        <a:lnTo>
                          <a:pt x="901862" y="345278"/>
                        </a:lnTo>
                        <a:cubicBezTo>
                          <a:pt x="901862" y="369274"/>
                          <a:pt x="844714" y="533365"/>
                          <a:pt x="820718" y="533365"/>
                        </a:cubicBezTo>
                        <a:cubicBezTo>
                          <a:pt x="658038" y="406441"/>
                          <a:pt x="577532" y="370857"/>
                          <a:pt x="449618" y="358545"/>
                        </a:cubicBezTo>
                        <a:cubicBezTo>
                          <a:pt x="321704" y="346233"/>
                          <a:pt x="129858" y="460586"/>
                          <a:pt x="53233" y="459490"/>
                        </a:cubicBezTo>
                        <a:cubicBezTo>
                          <a:pt x="29237" y="459490"/>
                          <a:pt x="0" y="369274"/>
                          <a:pt x="0" y="345278"/>
                        </a:cubicBezTo>
                        <a:lnTo>
                          <a:pt x="0" y="171490"/>
                        </a:lnTo>
                        <a:close/>
                      </a:path>
                    </a:pathLst>
                  </a:custGeom>
                  <a:solidFill>
                    <a:srgbClr val="0067B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9" name="KSO_Shape">
                  <a:extLst>
                    <a:ext uri="{FF2B5EF4-FFF2-40B4-BE49-F238E27FC236}">
                      <a16:creationId xmlns:a16="http://schemas.microsoft.com/office/drawing/2014/main" id="{E88049CE-0DA9-5A10-F177-447A07A4560D}"/>
                    </a:ext>
                  </a:extLst>
                </p:cNvPr>
                <p:cNvSpPr/>
                <p:nvPr userDrawn="1"/>
              </p:nvSpPr>
              <p:spPr bwMode="auto">
                <a:xfrm>
                  <a:off x="755128" y="2719945"/>
                  <a:ext cx="802117" cy="61933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3" name="组合 49">
                  <a:extLst>
                    <a:ext uri="{FF2B5EF4-FFF2-40B4-BE49-F238E27FC236}">
                      <a16:creationId xmlns:a16="http://schemas.microsoft.com/office/drawing/2014/main" id="{AC3FD2BC-5F97-7441-1AA9-0EE145CA3288}"/>
                    </a:ext>
                  </a:extLst>
                </p:cNvPr>
                <p:cNvGrpSpPr/>
                <p:nvPr userDrawn="1"/>
              </p:nvGrpSpPr>
              <p:grpSpPr>
                <a:xfrm>
                  <a:off x="792842" y="4340882"/>
                  <a:ext cx="853640" cy="565108"/>
                  <a:chOff x="882603" y="2302677"/>
                  <a:chExt cx="1093895" cy="955612"/>
                </a:xfrm>
                <a:solidFill>
                  <a:srgbClr val="0067B4"/>
                </a:solidFill>
              </p:grpSpPr>
              <p:sp>
                <p:nvSpPr>
                  <p:cNvPr id="11" name="Freeform 14">
                    <a:extLst>
                      <a:ext uri="{FF2B5EF4-FFF2-40B4-BE49-F238E27FC236}">
                        <a16:creationId xmlns:a16="http://schemas.microsoft.com/office/drawing/2014/main" id="{3664DA40-683B-7B82-0D12-E6E7C4BDEB23}"/>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5">
                    <a:extLst>
                      <a:ext uri="{FF2B5EF4-FFF2-40B4-BE49-F238E27FC236}">
                        <a16:creationId xmlns:a16="http://schemas.microsoft.com/office/drawing/2014/main" id="{75CDC5B9-C383-84F1-9A07-443FAFD30983}"/>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6">
                    <a:extLst>
                      <a:ext uri="{FF2B5EF4-FFF2-40B4-BE49-F238E27FC236}">
                        <a16:creationId xmlns:a16="http://schemas.microsoft.com/office/drawing/2014/main" id="{B48EB02A-482C-1598-9331-445EA09687A1}"/>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7">
                    <a:extLst>
                      <a:ext uri="{FF2B5EF4-FFF2-40B4-BE49-F238E27FC236}">
                        <a16:creationId xmlns:a16="http://schemas.microsoft.com/office/drawing/2014/main" id="{6761D20C-9A89-A894-6437-EA00925FA57D}"/>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8">
                    <a:extLst>
                      <a:ext uri="{FF2B5EF4-FFF2-40B4-BE49-F238E27FC236}">
                        <a16:creationId xmlns:a16="http://schemas.microsoft.com/office/drawing/2014/main" id="{ECF261A1-DAF3-FAFA-87C9-FCE51A02AE65}"/>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8" name="Freeform 19">
                    <a:extLst>
                      <a:ext uri="{FF2B5EF4-FFF2-40B4-BE49-F238E27FC236}">
                        <a16:creationId xmlns:a16="http://schemas.microsoft.com/office/drawing/2014/main" id="{811A7EC5-A190-2FC1-4E85-F96EE93B3006}"/>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6" name="Freeform 20">
                    <a:extLst>
                      <a:ext uri="{FF2B5EF4-FFF2-40B4-BE49-F238E27FC236}">
                        <a16:creationId xmlns:a16="http://schemas.microsoft.com/office/drawing/2014/main" id="{656ABD27-DA01-B747-C47E-CE36C4ABC9C0}"/>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21">
                    <a:extLst>
                      <a:ext uri="{FF2B5EF4-FFF2-40B4-BE49-F238E27FC236}">
                        <a16:creationId xmlns:a16="http://schemas.microsoft.com/office/drawing/2014/main" id="{8FF60D27-8A3D-A3F1-82DE-E707BAB72A30}"/>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pic>
            <p:nvPicPr>
              <p:cNvPr id="10" name="Picture 9">
                <a:extLst>
                  <a:ext uri="{FF2B5EF4-FFF2-40B4-BE49-F238E27FC236}">
                    <a16:creationId xmlns:a16="http://schemas.microsoft.com/office/drawing/2014/main" id="{C3752A38-6B00-1A6E-23A9-0D491D94CFB7}"/>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816127" y="2175722"/>
                <a:ext cx="988330" cy="581871"/>
              </a:xfrm>
              <a:prstGeom prst="roundRect">
                <a:avLst/>
              </a:prstGeom>
            </p:spPr>
          </p:pic>
          <p:pic>
            <p:nvPicPr>
              <p:cNvPr id="29" name="Picture 28">
                <a:extLst>
                  <a:ext uri="{FF2B5EF4-FFF2-40B4-BE49-F238E27FC236}">
                    <a16:creationId xmlns:a16="http://schemas.microsoft.com/office/drawing/2014/main" id="{EC7F83BC-DFDF-9699-C288-E9ADF0B7F8AB}"/>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2931800" y="3743355"/>
                <a:ext cx="988330" cy="581871"/>
              </a:xfrm>
              <a:prstGeom prst="roundRect">
                <a:avLst/>
              </a:prstGeom>
            </p:spPr>
          </p:pic>
        </p:grpSp>
        <p:grpSp>
          <p:nvGrpSpPr>
            <p:cNvPr id="5" name="组合 65">
              <a:extLst>
                <a:ext uri="{FF2B5EF4-FFF2-40B4-BE49-F238E27FC236}">
                  <a16:creationId xmlns:a16="http://schemas.microsoft.com/office/drawing/2014/main" id="{4C7B5D39-3212-7F6D-7CC0-697A66D20221}"/>
                </a:ext>
              </a:extLst>
            </p:cNvPr>
            <p:cNvGrpSpPr/>
            <p:nvPr userDrawn="1"/>
          </p:nvGrpSpPr>
          <p:grpSpPr>
            <a:xfrm>
              <a:off x="1763342" y="4622021"/>
              <a:ext cx="967348" cy="565109"/>
              <a:chOff x="1358900" y="939800"/>
              <a:chExt cx="9475788" cy="4983163"/>
            </a:xfrm>
          </p:grpSpPr>
          <p:sp>
            <p:nvSpPr>
              <p:cNvPr id="7" name="Freeform 113">
                <a:extLst>
                  <a:ext uri="{FF2B5EF4-FFF2-40B4-BE49-F238E27FC236}">
                    <a16:creationId xmlns:a16="http://schemas.microsoft.com/office/drawing/2014/main" id="{6DEEE706-DDAE-A907-420D-DB6EAC252ACF}"/>
                  </a:ext>
                </a:extLst>
              </p:cNvPr>
              <p:cNvSpPr/>
              <p:nvPr/>
            </p:nvSpPr>
            <p:spPr bwMode="auto">
              <a:xfrm>
                <a:off x="2465388" y="3411538"/>
                <a:ext cx="7240588" cy="812800"/>
              </a:xfrm>
              <a:custGeom>
                <a:gdLst>
                  <a:gd name="T0" fmla="*/ 4561 w 4561"/>
                  <a:gd name="T1" fmla="*/ 512 h 512"/>
                  <a:gd name="T2" fmla="*/ 0 w 4561"/>
                  <a:gd name="T3" fmla="*/ 512 h 512"/>
                  <a:gd name="T4" fmla="*/ 134 w 4561"/>
                  <a:gd name="T5" fmla="*/ 0 h 512"/>
                  <a:gd name="T6" fmla="*/ 4424 w 4561"/>
                  <a:gd name="T7" fmla="*/ 0 h 512"/>
                  <a:gd name="T8" fmla="*/ 4561 w 4561"/>
                  <a:gd name="T9" fmla="*/ 512 h 512"/>
                </a:gdLst>
                <a:cxnLst>
                  <a:cxn ang="0">
                    <a:pos x="T0" y="T1"/>
                  </a:cxn>
                  <a:cxn ang="0">
                    <a:pos x="T2" y="T3"/>
                  </a:cxn>
                  <a:cxn ang="0">
                    <a:pos x="T4" y="T5"/>
                  </a:cxn>
                  <a:cxn ang="0">
                    <a:pos x="T6" y="T7"/>
                  </a:cxn>
                  <a:cxn ang="0">
                    <a:pos x="T8" y="T9"/>
                  </a:cxn>
                </a:cxnLst>
                <a:rect l="0" t="0" r="r" b="b"/>
                <a:pathLst>
                  <a:path w="4561" h="512">
                    <a:moveTo>
                      <a:pt x="4561" y="512"/>
                    </a:moveTo>
                    <a:lnTo>
                      <a:pt x="0" y="512"/>
                    </a:lnTo>
                    <a:lnTo>
                      <a:pt x="134" y="0"/>
                    </a:lnTo>
                    <a:lnTo>
                      <a:pt x="4424" y="0"/>
                    </a:lnTo>
                    <a:lnTo>
                      <a:pt x="4561" y="512"/>
                    </a:lnTo>
                    <a:close/>
                  </a:path>
                </a:pathLst>
              </a:cu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8" name="Freeform 114">
                <a:extLst>
                  <a:ext uri="{FF2B5EF4-FFF2-40B4-BE49-F238E27FC236}">
                    <a16:creationId xmlns:a16="http://schemas.microsoft.com/office/drawing/2014/main" id="{42A9F318-304C-7711-505D-5E97AE0DD021}"/>
                  </a:ext>
                </a:extLst>
              </p:cNvPr>
              <p:cNvSpPr/>
              <p:nvPr/>
            </p:nvSpPr>
            <p:spPr bwMode="auto">
              <a:xfrm>
                <a:off x="4403725" y="4330700"/>
                <a:ext cx="468313" cy="1450975"/>
              </a:xfrm>
              <a:custGeom>
                <a:gdLst>
                  <a:gd name="T0" fmla="*/ 125 w 125"/>
                  <a:gd name="T1" fmla="*/ 387 h 387"/>
                  <a:gd name="T2" fmla="*/ 125 w 125"/>
                  <a:gd name="T3" fmla="*/ 47 h 387"/>
                  <a:gd name="T4" fmla="*/ 78 w 125"/>
                  <a:gd name="T5" fmla="*/ 0 h 387"/>
                  <a:gd name="T6" fmla="*/ 47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7" y="0"/>
                      <a:pt x="47" y="0"/>
                      <a:pt x="47" y="0"/>
                    </a:cubicBezTo>
                    <a:cubicBezTo>
                      <a:pt x="21"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1" name="Freeform 115">
                <a:extLst>
                  <a:ext uri="{FF2B5EF4-FFF2-40B4-BE49-F238E27FC236}">
                    <a16:creationId xmlns:a16="http://schemas.microsoft.com/office/drawing/2014/main" id="{E47E7E8C-DBF0-B8B8-0534-8859B98FAAA0}"/>
                  </a:ext>
                </a:extLst>
              </p:cNvPr>
              <p:cNvSpPr/>
              <p:nvPr/>
            </p:nvSpPr>
            <p:spPr bwMode="auto">
              <a:xfrm>
                <a:off x="4954588" y="4330700"/>
                <a:ext cx="469900" cy="1450975"/>
              </a:xfrm>
              <a:custGeom>
                <a:gdLst>
                  <a:gd name="T0" fmla="*/ 125 w 125"/>
                  <a:gd name="T1" fmla="*/ 387 h 387"/>
                  <a:gd name="T2" fmla="*/ 125 w 125"/>
                  <a:gd name="T3" fmla="*/ 47 h 387"/>
                  <a:gd name="T4" fmla="*/ 78 w 125"/>
                  <a:gd name="T5" fmla="*/ 0 h 387"/>
                  <a:gd name="T6" fmla="*/ 48 w 125"/>
                  <a:gd name="T7" fmla="*/ 0 h 387"/>
                  <a:gd name="T8" fmla="*/ 0 w 125"/>
                  <a:gd name="T9" fmla="*/ 47 h 387"/>
                  <a:gd name="T10" fmla="*/ 0 w 125"/>
                  <a:gd name="T11" fmla="*/ 387 h 387"/>
                  <a:gd name="T12" fmla="*/ 125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125" y="387"/>
                    </a:moveTo>
                    <a:cubicBezTo>
                      <a:pt x="125" y="47"/>
                      <a:pt x="125" y="47"/>
                      <a:pt x="125" y="47"/>
                    </a:cubicBezTo>
                    <a:cubicBezTo>
                      <a:pt x="125" y="21"/>
                      <a:pt x="104" y="0"/>
                      <a:pt x="78" y="0"/>
                    </a:cubicBezTo>
                    <a:cubicBezTo>
                      <a:pt x="48" y="0"/>
                      <a:pt x="48" y="0"/>
                      <a:pt x="48" y="0"/>
                    </a:cubicBezTo>
                    <a:cubicBezTo>
                      <a:pt x="22" y="0"/>
                      <a:pt x="0" y="21"/>
                      <a:pt x="0" y="47"/>
                    </a:cubicBezTo>
                    <a:cubicBezTo>
                      <a:pt x="0" y="387"/>
                      <a:pt x="0" y="387"/>
                      <a:pt x="0" y="387"/>
                    </a:cubicBezTo>
                    <a:lnTo>
                      <a:pt x="125"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2" name="Freeform 116">
                <a:extLst>
                  <a:ext uri="{FF2B5EF4-FFF2-40B4-BE49-F238E27FC236}">
                    <a16:creationId xmlns:a16="http://schemas.microsoft.com/office/drawing/2014/main" id="{CC843ABD-5940-137F-2B9B-410B39E8DD8D}"/>
                  </a:ext>
                </a:extLst>
              </p:cNvPr>
              <p:cNvSpPr/>
              <p:nvPr/>
            </p:nvSpPr>
            <p:spPr bwMode="auto">
              <a:xfrm>
                <a:off x="723582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3" name="Freeform 117">
                <a:extLst>
                  <a:ext uri="{FF2B5EF4-FFF2-40B4-BE49-F238E27FC236}">
                    <a16:creationId xmlns:a16="http://schemas.microsoft.com/office/drawing/2014/main" id="{9F0B591D-442E-04FF-DF62-6AC96579D2EB}"/>
                  </a:ext>
                </a:extLst>
              </p:cNvPr>
              <p:cNvSpPr/>
              <p:nvPr/>
            </p:nvSpPr>
            <p:spPr bwMode="auto">
              <a:xfrm>
                <a:off x="6683375" y="4330700"/>
                <a:ext cx="465138" cy="1450975"/>
              </a:xfrm>
              <a:custGeom>
                <a:gdLst>
                  <a:gd name="T0" fmla="*/ 0 w 124"/>
                  <a:gd name="T1" fmla="*/ 387 h 387"/>
                  <a:gd name="T2" fmla="*/ 0 w 124"/>
                  <a:gd name="T3" fmla="*/ 47 h 387"/>
                  <a:gd name="T4" fmla="*/ 47 w 124"/>
                  <a:gd name="T5" fmla="*/ 0 h 387"/>
                  <a:gd name="T6" fmla="*/ 77 w 124"/>
                  <a:gd name="T7" fmla="*/ 0 h 387"/>
                  <a:gd name="T8" fmla="*/ 124 w 124"/>
                  <a:gd name="T9" fmla="*/ 47 h 387"/>
                  <a:gd name="T10" fmla="*/ 124 w 124"/>
                  <a:gd name="T11" fmla="*/ 387 h 387"/>
                  <a:gd name="T12" fmla="*/ 0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0" y="387"/>
                    </a:moveTo>
                    <a:cubicBezTo>
                      <a:pt x="0" y="47"/>
                      <a:pt x="0" y="47"/>
                      <a:pt x="0" y="47"/>
                    </a:cubicBezTo>
                    <a:cubicBezTo>
                      <a:pt x="0" y="21"/>
                      <a:pt x="21" y="0"/>
                      <a:pt x="47" y="0"/>
                    </a:cubicBezTo>
                    <a:cubicBezTo>
                      <a:pt x="77" y="0"/>
                      <a:pt x="77" y="0"/>
                      <a:pt x="77" y="0"/>
                    </a:cubicBezTo>
                    <a:cubicBezTo>
                      <a:pt x="103" y="0"/>
                      <a:pt x="124" y="21"/>
                      <a:pt x="124" y="47"/>
                    </a:cubicBezTo>
                    <a:cubicBezTo>
                      <a:pt x="124" y="387"/>
                      <a:pt x="124" y="387"/>
                      <a:pt x="124"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4" name="Oval 118">
                <a:extLst>
                  <a:ext uri="{FF2B5EF4-FFF2-40B4-BE49-F238E27FC236}">
                    <a16:creationId xmlns:a16="http://schemas.microsoft.com/office/drawing/2014/main" id="{96791AE6-AA25-27FE-6F5C-0D8A6377F8B2}"/>
                  </a:ext>
                </a:extLst>
              </p:cNvPr>
              <p:cNvSpPr>
                <a:spLocks noChangeArrowheads="1"/>
              </p:cNvSpPr>
              <p:nvPr/>
            </p:nvSpPr>
            <p:spPr bwMode="auto">
              <a:xfrm>
                <a:off x="4419600" y="939800"/>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5" name="Freeform 119">
                <a:extLst>
                  <a:ext uri="{FF2B5EF4-FFF2-40B4-BE49-F238E27FC236}">
                    <a16:creationId xmlns:a16="http://schemas.microsoft.com/office/drawing/2014/main" id="{671910C9-992E-8324-194D-2E5ED885F0F2}"/>
                  </a:ext>
                </a:extLst>
              </p:cNvPr>
              <p:cNvSpPr/>
              <p:nvPr/>
            </p:nvSpPr>
            <p:spPr bwMode="auto">
              <a:xfrm>
                <a:off x="3886200" y="2062163"/>
                <a:ext cx="2055813" cy="1228725"/>
              </a:xfrm>
              <a:custGeom>
                <a:gdLst>
                  <a:gd name="T0" fmla="*/ 499 w 548"/>
                  <a:gd name="T1" fmla="*/ 0 h 328"/>
                  <a:gd name="T2" fmla="*/ 349 w 548"/>
                  <a:gd name="T3" fmla="*/ 0 h 328"/>
                  <a:gd name="T4" fmla="*/ 274 w 548"/>
                  <a:gd name="T5" fmla="*/ 323 h 328"/>
                  <a:gd name="T6" fmla="*/ 200 w 548"/>
                  <a:gd name="T7" fmla="*/ 0 h 328"/>
                  <a:gd name="T8" fmla="*/ 50 w 548"/>
                  <a:gd name="T9" fmla="*/ 0 h 328"/>
                  <a:gd name="T10" fmla="*/ 0 w 548"/>
                  <a:gd name="T11" fmla="*/ 50 h 328"/>
                  <a:gd name="T12" fmla="*/ 0 w 548"/>
                  <a:gd name="T13" fmla="*/ 108 h 328"/>
                  <a:gd name="T14" fmla="*/ 0 w 548"/>
                  <a:gd name="T15" fmla="*/ 189 h 328"/>
                  <a:gd name="T16" fmla="*/ 0 w 548"/>
                  <a:gd name="T17" fmla="*/ 328 h 328"/>
                  <a:gd name="T18" fmla="*/ 103 w 548"/>
                  <a:gd name="T19" fmla="*/ 328 h 328"/>
                  <a:gd name="T20" fmla="*/ 103 w 548"/>
                  <a:gd name="T21" fmla="*/ 238 h 328"/>
                  <a:gd name="T22" fmla="*/ 132 w 548"/>
                  <a:gd name="T23" fmla="*/ 238 h 328"/>
                  <a:gd name="T24" fmla="*/ 132 w 548"/>
                  <a:gd name="T25" fmla="*/ 328 h 328"/>
                  <a:gd name="T26" fmla="*/ 416 w 548"/>
                  <a:gd name="T27" fmla="*/ 328 h 328"/>
                  <a:gd name="T28" fmla="*/ 416 w 548"/>
                  <a:gd name="T29" fmla="*/ 238 h 328"/>
                  <a:gd name="T30" fmla="*/ 445 w 548"/>
                  <a:gd name="T31" fmla="*/ 238 h 328"/>
                  <a:gd name="T32" fmla="*/ 445 w 548"/>
                  <a:gd name="T33" fmla="*/ 328 h 328"/>
                  <a:gd name="T34" fmla="*/ 548 w 548"/>
                  <a:gd name="T35" fmla="*/ 328 h 328"/>
                  <a:gd name="T36" fmla="*/ 548 w 548"/>
                  <a:gd name="T37" fmla="*/ 189 h 328"/>
                  <a:gd name="T38" fmla="*/ 548 w 548"/>
                  <a:gd name="T39" fmla="*/ 108 h 328"/>
                  <a:gd name="T40" fmla="*/ 548 w 548"/>
                  <a:gd name="T41" fmla="*/ 50 h 328"/>
                  <a:gd name="T42" fmla="*/ 499 w 548"/>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8" h="328">
                    <a:moveTo>
                      <a:pt x="499" y="0"/>
                    </a:moveTo>
                    <a:cubicBezTo>
                      <a:pt x="349" y="0"/>
                      <a:pt x="349" y="0"/>
                      <a:pt x="349" y="0"/>
                    </a:cubicBezTo>
                    <a:cubicBezTo>
                      <a:pt x="274" y="323"/>
                      <a:pt x="274" y="323"/>
                      <a:pt x="274" y="323"/>
                    </a:cubicBezTo>
                    <a:cubicBezTo>
                      <a:pt x="200" y="0"/>
                      <a:pt x="200" y="0"/>
                      <a:pt x="200" y="0"/>
                    </a:cubicBezTo>
                    <a:cubicBezTo>
                      <a:pt x="50" y="0"/>
                      <a:pt x="50" y="0"/>
                      <a:pt x="50" y="0"/>
                    </a:cubicBezTo>
                    <a:cubicBezTo>
                      <a:pt x="22" y="0"/>
                      <a:pt x="0" y="22"/>
                      <a:pt x="0" y="50"/>
                    </a:cubicBezTo>
                    <a:cubicBezTo>
                      <a:pt x="0" y="108"/>
                      <a:pt x="0" y="108"/>
                      <a:pt x="0" y="108"/>
                    </a:cubicBezTo>
                    <a:cubicBezTo>
                      <a:pt x="0" y="189"/>
                      <a:pt x="0" y="189"/>
                      <a:pt x="0" y="189"/>
                    </a:cubicBezTo>
                    <a:cubicBezTo>
                      <a:pt x="0" y="328"/>
                      <a:pt x="0" y="328"/>
                      <a:pt x="0" y="328"/>
                    </a:cubicBezTo>
                    <a:cubicBezTo>
                      <a:pt x="103" y="328"/>
                      <a:pt x="103" y="328"/>
                      <a:pt x="103" y="328"/>
                    </a:cubicBezTo>
                    <a:cubicBezTo>
                      <a:pt x="103" y="238"/>
                      <a:pt x="103" y="238"/>
                      <a:pt x="103" y="238"/>
                    </a:cubicBezTo>
                    <a:cubicBezTo>
                      <a:pt x="132" y="238"/>
                      <a:pt x="132" y="238"/>
                      <a:pt x="132" y="238"/>
                    </a:cubicBezTo>
                    <a:cubicBezTo>
                      <a:pt x="132" y="328"/>
                      <a:pt x="132" y="328"/>
                      <a:pt x="132" y="328"/>
                    </a:cubicBezTo>
                    <a:cubicBezTo>
                      <a:pt x="416" y="328"/>
                      <a:pt x="416" y="328"/>
                      <a:pt x="416" y="328"/>
                    </a:cubicBezTo>
                    <a:cubicBezTo>
                      <a:pt x="416" y="238"/>
                      <a:pt x="416" y="238"/>
                      <a:pt x="416" y="238"/>
                    </a:cubicBezTo>
                    <a:cubicBezTo>
                      <a:pt x="445" y="238"/>
                      <a:pt x="445" y="238"/>
                      <a:pt x="445" y="238"/>
                    </a:cubicBezTo>
                    <a:cubicBezTo>
                      <a:pt x="445" y="328"/>
                      <a:pt x="445" y="328"/>
                      <a:pt x="445" y="328"/>
                    </a:cubicBezTo>
                    <a:cubicBezTo>
                      <a:pt x="548" y="328"/>
                      <a:pt x="548" y="328"/>
                      <a:pt x="548" y="328"/>
                    </a:cubicBezTo>
                    <a:cubicBezTo>
                      <a:pt x="548" y="189"/>
                      <a:pt x="548" y="189"/>
                      <a:pt x="548" y="189"/>
                    </a:cubicBezTo>
                    <a:cubicBezTo>
                      <a:pt x="548" y="108"/>
                      <a:pt x="548" y="108"/>
                      <a:pt x="548" y="108"/>
                    </a:cubicBezTo>
                    <a:cubicBezTo>
                      <a:pt x="548" y="50"/>
                      <a:pt x="548" y="50"/>
                      <a:pt x="548" y="50"/>
                    </a:cubicBezTo>
                    <a:cubicBezTo>
                      <a:pt x="548" y="22"/>
                      <a:pt x="526" y="0"/>
                      <a:pt x="499"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6" name="Oval 120">
                <a:extLst>
                  <a:ext uri="{FF2B5EF4-FFF2-40B4-BE49-F238E27FC236}">
                    <a16:creationId xmlns:a16="http://schemas.microsoft.com/office/drawing/2014/main" id="{5F47C422-AE0E-33FD-3116-F3B512914387}"/>
                  </a:ext>
                </a:extLst>
              </p:cNvPr>
              <p:cNvSpPr>
                <a:spLocks noChangeArrowheads="1"/>
              </p:cNvSpPr>
              <p:nvPr/>
            </p:nvSpPr>
            <p:spPr bwMode="auto">
              <a:xfrm>
                <a:off x="4741863"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7" name="Freeform 121">
                <a:extLst>
                  <a:ext uri="{FF2B5EF4-FFF2-40B4-BE49-F238E27FC236}">
                    <a16:creationId xmlns:a16="http://schemas.microsoft.com/office/drawing/2014/main" id="{A67A186B-C149-196B-2DEF-19431F7E6A70}"/>
                  </a:ext>
                </a:extLst>
              </p:cNvPr>
              <p:cNvSpPr/>
              <p:nvPr/>
            </p:nvSpPr>
            <p:spPr bwMode="auto">
              <a:xfrm>
                <a:off x="4775200" y="2185988"/>
                <a:ext cx="280988" cy="1093788"/>
              </a:xfrm>
              <a:custGeom>
                <a:gdLst>
                  <a:gd name="T0" fmla="*/ 177 w 177"/>
                  <a:gd name="T1" fmla="*/ 689 h 689"/>
                  <a:gd name="T2" fmla="*/ 0 w 177"/>
                  <a:gd name="T3" fmla="*/ 689 h 689"/>
                  <a:gd name="T4" fmla="*/ 54 w 177"/>
                  <a:gd name="T5" fmla="*/ 0 h 689"/>
                  <a:gd name="T6" fmla="*/ 120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0"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Oval 122">
                <a:extLst>
                  <a:ext uri="{FF2B5EF4-FFF2-40B4-BE49-F238E27FC236}">
                    <a16:creationId xmlns:a16="http://schemas.microsoft.com/office/drawing/2014/main" id="{5941F400-B517-071D-DAC7-7B9D32D08FC9}"/>
                  </a:ext>
                </a:extLst>
              </p:cNvPr>
              <p:cNvSpPr>
                <a:spLocks noChangeArrowheads="1"/>
              </p:cNvSpPr>
              <p:nvPr/>
            </p:nvSpPr>
            <p:spPr bwMode="auto">
              <a:xfrm>
                <a:off x="6699250" y="939800"/>
                <a:ext cx="985838"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123">
                <a:extLst>
                  <a:ext uri="{FF2B5EF4-FFF2-40B4-BE49-F238E27FC236}">
                    <a16:creationId xmlns:a16="http://schemas.microsoft.com/office/drawing/2014/main" id="{8CC8D138-CC42-426F-5A00-F071822F5B29}"/>
                  </a:ext>
                </a:extLst>
              </p:cNvPr>
              <p:cNvSpPr/>
              <p:nvPr/>
            </p:nvSpPr>
            <p:spPr bwMode="auto">
              <a:xfrm>
                <a:off x="6165850" y="2062163"/>
                <a:ext cx="2052638" cy="1228725"/>
              </a:xfrm>
              <a:custGeom>
                <a:gdLst>
                  <a:gd name="T0" fmla="*/ 498 w 547"/>
                  <a:gd name="T1" fmla="*/ 0 h 328"/>
                  <a:gd name="T2" fmla="*/ 348 w 547"/>
                  <a:gd name="T3" fmla="*/ 0 h 328"/>
                  <a:gd name="T4" fmla="*/ 274 w 547"/>
                  <a:gd name="T5" fmla="*/ 323 h 328"/>
                  <a:gd name="T6" fmla="*/ 199 w 547"/>
                  <a:gd name="T7" fmla="*/ 0 h 328"/>
                  <a:gd name="T8" fmla="*/ 49 w 547"/>
                  <a:gd name="T9" fmla="*/ 0 h 328"/>
                  <a:gd name="T10" fmla="*/ 0 w 547"/>
                  <a:gd name="T11" fmla="*/ 50 h 328"/>
                  <a:gd name="T12" fmla="*/ 0 w 547"/>
                  <a:gd name="T13" fmla="*/ 108 h 328"/>
                  <a:gd name="T14" fmla="*/ 0 w 547"/>
                  <a:gd name="T15" fmla="*/ 189 h 328"/>
                  <a:gd name="T16" fmla="*/ 0 w 547"/>
                  <a:gd name="T17" fmla="*/ 328 h 328"/>
                  <a:gd name="T18" fmla="*/ 102 w 547"/>
                  <a:gd name="T19" fmla="*/ 328 h 328"/>
                  <a:gd name="T20" fmla="*/ 102 w 547"/>
                  <a:gd name="T21" fmla="*/ 238 h 328"/>
                  <a:gd name="T22" fmla="*/ 132 w 547"/>
                  <a:gd name="T23" fmla="*/ 238 h 328"/>
                  <a:gd name="T24" fmla="*/ 132 w 547"/>
                  <a:gd name="T25" fmla="*/ 328 h 328"/>
                  <a:gd name="T26" fmla="*/ 415 w 547"/>
                  <a:gd name="T27" fmla="*/ 328 h 328"/>
                  <a:gd name="T28" fmla="*/ 415 w 547"/>
                  <a:gd name="T29" fmla="*/ 238 h 328"/>
                  <a:gd name="T30" fmla="*/ 445 w 547"/>
                  <a:gd name="T31" fmla="*/ 238 h 328"/>
                  <a:gd name="T32" fmla="*/ 445 w 547"/>
                  <a:gd name="T33" fmla="*/ 328 h 328"/>
                  <a:gd name="T34" fmla="*/ 547 w 547"/>
                  <a:gd name="T35" fmla="*/ 328 h 328"/>
                  <a:gd name="T36" fmla="*/ 547 w 547"/>
                  <a:gd name="T37" fmla="*/ 189 h 328"/>
                  <a:gd name="T38" fmla="*/ 547 w 547"/>
                  <a:gd name="T39" fmla="*/ 108 h 328"/>
                  <a:gd name="T40" fmla="*/ 547 w 547"/>
                  <a:gd name="T41" fmla="*/ 50 h 328"/>
                  <a:gd name="T42" fmla="*/ 498 w 547"/>
                  <a:gd name="T43" fmla="*/ 0 h 32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Lst>
                <a:rect l="0" t="0" r="r" b="b"/>
                <a:pathLst>
                  <a:path w="547" h="328">
                    <a:moveTo>
                      <a:pt x="498" y="0"/>
                    </a:moveTo>
                    <a:cubicBezTo>
                      <a:pt x="348" y="0"/>
                      <a:pt x="348" y="0"/>
                      <a:pt x="348" y="0"/>
                    </a:cubicBezTo>
                    <a:cubicBezTo>
                      <a:pt x="274" y="323"/>
                      <a:pt x="274" y="323"/>
                      <a:pt x="274" y="323"/>
                    </a:cubicBezTo>
                    <a:cubicBezTo>
                      <a:pt x="199" y="0"/>
                      <a:pt x="199" y="0"/>
                      <a:pt x="199" y="0"/>
                    </a:cubicBezTo>
                    <a:cubicBezTo>
                      <a:pt x="49" y="0"/>
                      <a:pt x="49" y="0"/>
                      <a:pt x="49" y="0"/>
                    </a:cubicBezTo>
                    <a:cubicBezTo>
                      <a:pt x="22" y="0"/>
                      <a:pt x="0" y="22"/>
                      <a:pt x="0" y="50"/>
                    </a:cubicBezTo>
                    <a:cubicBezTo>
                      <a:pt x="0" y="108"/>
                      <a:pt x="0" y="108"/>
                      <a:pt x="0" y="108"/>
                    </a:cubicBezTo>
                    <a:cubicBezTo>
                      <a:pt x="0" y="189"/>
                      <a:pt x="0" y="189"/>
                      <a:pt x="0" y="189"/>
                    </a:cubicBezTo>
                    <a:cubicBezTo>
                      <a:pt x="0" y="328"/>
                      <a:pt x="0" y="328"/>
                      <a:pt x="0" y="328"/>
                    </a:cubicBezTo>
                    <a:cubicBezTo>
                      <a:pt x="102" y="328"/>
                      <a:pt x="102" y="328"/>
                      <a:pt x="102" y="328"/>
                    </a:cubicBezTo>
                    <a:cubicBezTo>
                      <a:pt x="102" y="238"/>
                      <a:pt x="102" y="238"/>
                      <a:pt x="102" y="238"/>
                    </a:cubicBezTo>
                    <a:cubicBezTo>
                      <a:pt x="132" y="238"/>
                      <a:pt x="132" y="238"/>
                      <a:pt x="132" y="238"/>
                    </a:cubicBezTo>
                    <a:cubicBezTo>
                      <a:pt x="132" y="328"/>
                      <a:pt x="132" y="328"/>
                      <a:pt x="132" y="328"/>
                    </a:cubicBezTo>
                    <a:cubicBezTo>
                      <a:pt x="415" y="328"/>
                      <a:pt x="415" y="328"/>
                      <a:pt x="415" y="328"/>
                    </a:cubicBezTo>
                    <a:cubicBezTo>
                      <a:pt x="415" y="238"/>
                      <a:pt x="415" y="238"/>
                      <a:pt x="415" y="238"/>
                    </a:cubicBezTo>
                    <a:cubicBezTo>
                      <a:pt x="445" y="238"/>
                      <a:pt x="445" y="238"/>
                      <a:pt x="445" y="238"/>
                    </a:cubicBezTo>
                    <a:cubicBezTo>
                      <a:pt x="445" y="328"/>
                      <a:pt x="445" y="328"/>
                      <a:pt x="445" y="328"/>
                    </a:cubicBezTo>
                    <a:cubicBezTo>
                      <a:pt x="547" y="328"/>
                      <a:pt x="547" y="328"/>
                      <a:pt x="547" y="328"/>
                    </a:cubicBezTo>
                    <a:cubicBezTo>
                      <a:pt x="547" y="189"/>
                      <a:pt x="547" y="189"/>
                      <a:pt x="547" y="189"/>
                    </a:cubicBezTo>
                    <a:cubicBezTo>
                      <a:pt x="547" y="108"/>
                      <a:pt x="547" y="108"/>
                      <a:pt x="547" y="108"/>
                    </a:cubicBezTo>
                    <a:cubicBezTo>
                      <a:pt x="547" y="50"/>
                      <a:pt x="547" y="50"/>
                      <a:pt x="547" y="50"/>
                    </a:cubicBezTo>
                    <a:cubicBezTo>
                      <a:pt x="547" y="22"/>
                      <a:pt x="525" y="0"/>
                      <a:pt x="498"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Oval 124">
                <a:extLst>
                  <a:ext uri="{FF2B5EF4-FFF2-40B4-BE49-F238E27FC236}">
                    <a16:creationId xmlns:a16="http://schemas.microsoft.com/office/drawing/2014/main" id="{8B0BDD9B-BA65-0973-9451-AA74FC6FFDA0}"/>
                  </a:ext>
                </a:extLst>
              </p:cNvPr>
              <p:cNvSpPr>
                <a:spLocks noChangeArrowheads="1"/>
              </p:cNvSpPr>
              <p:nvPr/>
            </p:nvSpPr>
            <p:spPr bwMode="auto">
              <a:xfrm>
                <a:off x="7018338" y="2062163"/>
                <a:ext cx="347663" cy="134938"/>
              </a:xfrm>
              <a:prstGeom prst="ellipse">
                <a:avLst/>
              </a:pr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125">
                <a:extLst>
                  <a:ext uri="{FF2B5EF4-FFF2-40B4-BE49-F238E27FC236}">
                    <a16:creationId xmlns:a16="http://schemas.microsoft.com/office/drawing/2014/main" id="{FE98A3C1-E630-A2D0-31A3-1AFB6EA4FD8E}"/>
                  </a:ext>
                </a:extLst>
              </p:cNvPr>
              <p:cNvSpPr/>
              <p:nvPr/>
            </p:nvSpPr>
            <p:spPr bwMode="auto">
              <a:xfrm>
                <a:off x="7051675" y="2185988"/>
                <a:ext cx="280988" cy="1093788"/>
              </a:xfrm>
              <a:custGeom>
                <a:gdLst>
                  <a:gd name="T0" fmla="*/ 177 w 177"/>
                  <a:gd name="T1" fmla="*/ 689 h 689"/>
                  <a:gd name="T2" fmla="*/ 0 w 177"/>
                  <a:gd name="T3" fmla="*/ 689 h 689"/>
                  <a:gd name="T4" fmla="*/ 54 w 177"/>
                  <a:gd name="T5" fmla="*/ 0 h 689"/>
                  <a:gd name="T6" fmla="*/ 123 w 177"/>
                  <a:gd name="T7" fmla="*/ 0 h 689"/>
                  <a:gd name="T8" fmla="*/ 177 w 177"/>
                  <a:gd name="T9" fmla="*/ 689 h 689"/>
                </a:gdLst>
                <a:cxnLst>
                  <a:cxn ang="0">
                    <a:pos x="T0" y="T1"/>
                  </a:cxn>
                  <a:cxn ang="0">
                    <a:pos x="T2" y="T3"/>
                  </a:cxn>
                  <a:cxn ang="0">
                    <a:pos x="T4" y="T5"/>
                  </a:cxn>
                  <a:cxn ang="0">
                    <a:pos x="T6" y="T7"/>
                  </a:cxn>
                  <a:cxn ang="0">
                    <a:pos x="T8" y="T9"/>
                  </a:cxn>
                </a:cxnLst>
                <a:rect l="0" t="0" r="r" b="b"/>
                <a:pathLst>
                  <a:path w="177" h="689">
                    <a:moveTo>
                      <a:pt x="177" y="689"/>
                    </a:moveTo>
                    <a:lnTo>
                      <a:pt x="0" y="689"/>
                    </a:lnTo>
                    <a:lnTo>
                      <a:pt x="54" y="0"/>
                    </a:lnTo>
                    <a:lnTo>
                      <a:pt x="123" y="0"/>
                    </a:lnTo>
                    <a:lnTo>
                      <a:pt x="177" y="689"/>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26">
                <a:extLst>
                  <a:ext uri="{FF2B5EF4-FFF2-40B4-BE49-F238E27FC236}">
                    <a16:creationId xmlns:a16="http://schemas.microsoft.com/office/drawing/2014/main" id="{8EC1ECE3-8D87-FDA0-EDBE-BE5C13D1AEF8}"/>
                  </a:ext>
                </a:extLst>
              </p:cNvPr>
              <p:cNvSpPr/>
              <p:nvPr/>
            </p:nvSpPr>
            <p:spPr bwMode="auto">
              <a:xfrm>
                <a:off x="1557338" y="3009900"/>
                <a:ext cx="1447800" cy="468313"/>
              </a:xfrm>
              <a:custGeom>
                <a:gdLst>
                  <a:gd name="T0" fmla="*/ 0 w 386"/>
                  <a:gd name="T1" fmla="*/ 125 h 125"/>
                  <a:gd name="T2" fmla="*/ 339 w 386"/>
                  <a:gd name="T3" fmla="*/ 125 h 125"/>
                  <a:gd name="T4" fmla="*/ 386 w 386"/>
                  <a:gd name="T5" fmla="*/ 77 h 125"/>
                  <a:gd name="T6" fmla="*/ 386 w 386"/>
                  <a:gd name="T7" fmla="*/ 47 h 125"/>
                  <a:gd name="T8" fmla="*/ 339 w 386"/>
                  <a:gd name="T9" fmla="*/ 0 h 125"/>
                  <a:gd name="T10" fmla="*/ 0 w 386"/>
                  <a:gd name="T11" fmla="*/ 0 h 125"/>
                  <a:gd name="T12" fmla="*/ 0 w 386"/>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6" h="125">
                    <a:moveTo>
                      <a:pt x="0" y="125"/>
                    </a:moveTo>
                    <a:cubicBezTo>
                      <a:pt x="339" y="125"/>
                      <a:pt x="339" y="125"/>
                      <a:pt x="339" y="125"/>
                    </a:cubicBezTo>
                    <a:cubicBezTo>
                      <a:pt x="365" y="125"/>
                      <a:pt x="386" y="103"/>
                      <a:pt x="386" y="77"/>
                    </a:cubicBezTo>
                    <a:cubicBezTo>
                      <a:pt x="386" y="47"/>
                      <a:pt x="386" y="47"/>
                      <a:pt x="386" y="47"/>
                    </a:cubicBezTo>
                    <a:cubicBezTo>
                      <a:pt x="386" y="21"/>
                      <a:pt x="365" y="0"/>
                      <a:pt x="339" y="0"/>
                    </a:cubicBezTo>
                    <a:cubicBezTo>
                      <a:pt x="0" y="0"/>
                      <a:pt x="0" y="0"/>
                      <a:pt x="0" y="0"/>
                    </a:cubicBezTo>
                    <a:lnTo>
                      <a:pt x="0"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3" name="Freeform 127">
                <a:extLst>
                  <a:ext uri="{FF2B5EF4-FFF2-40B4-BE49-F238E27FC236}">
                    <a16:creationId xmlns:a16="http://schemas.microsoft.com/office/drawing/2014/main" id="{F6B74880-BC6F-06AC-26AF-F233E3FD2917}"/>
                  </a:ext>
                </a:extLst>
              </p:cNvPr>
              <p:cNvSpPr/>
              <p:nvPr/>
            </p:nvSpPr>
            <p:spPr bwMode="auto">
              <a:xfrm>
                <a:off x="2773363" y="4471988"/>
                <a:ext cx="463550" cy="1450975"/>
              </a:xfrm>
              <a:custGeom>
                <a:gdLst>
                  <a:gd name="T0" fmla="*/ 124 w 124"/>
                  <a:gd name="T1" fmla="*/ 387 h 387"/>
                  <a:gd name="T2" fmla="*/ 124 w 124"/>
                  <a:gd name="T3" fmla="*/ 47 h 387"/>
                  <a:gd name="T4" fmla="*/ 77 w 124"/>
                  <a:gd name="T5" fmla="*/ 0 h 387"/>
                  <a:gd name="T6" fmla="*/ 47 w 124"/>
                  <a:gd name="T7" fmla="*/ 0 h 387"/>
                  <a:gd name="T8" fmla="*/ 0 w 124"/>
                  <a:gd name="T9" fmla="*/ 47 h 387"/>
                  <a:gd name="T10" fmla="*/ 0 w 124"/>
                  <a:gd name="T11" fmla="*/ 387 h 387"/>
                  <a:gd name="T12" fmla="*/ 124 w 124"/>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4" h="387">
                    <a:moveTo>
                      <a:pt x="124" y="387"/>
                    </a:moveTo>
                    <a:cubicBezTo>
                      <a:pt x="124" y="47"/>
                      <a:pt x="124" y="47"/>
                      <a:pt x="124" y="47"/>
                    </a:cubicBezTo>
                    <a:cubicBezTo>
                      <a:pt x="124" y="21"/>
                      <a:pt x="103" y="0"/>
                      <a:pt x="77" y="0"/>
                    </a:cubicBezTo>
                    <a:cubicBezTo>
                      <a:pt x="47" y="0"/>
                      <a:pt x="47" y="0"/>
                      <a:pt x="47" y="0"/>
                    </a:cubicBezTo>
                    <a:cubicBezTo>
                      <a:pt x="21" y="0"/>
                      <a:pt x="0" y="21"/>
                      <a:pt x="0" y="47"/>
                    </a:cubicBezTo>
                    <a:cubicBezTo>
                      <a:pt x="0" y="387"/>
                      <a:pt x="0" y="387"/>
                      <a:pt x="0" y="387"/>
                    </a:cubicBezTo>
                    <a:lnTo>
                      <a:pt x="124"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28">
                <a:extLst>
                  <a:ext uri="{FF2B5EF4-FFF2-40B4-BE49-F238E27FC236}">
                    <a16:creationId xmlns:a16="http://schemas.microsoft.com/office/drawing/2014/main" id="{059986F4-02D3-63D0-AB52-81E31171497F}"/>
                  </a:ext>
                </a:extLst>
              </p:cNvPr>
              <p:cNvSpPr/>
              <p:nvPr/>
            </p:nvSpPr>
            <p:spPr bwMode="auto">
              <a:xfrm>
                <a:off x="1884363" y="4471988"/>
                <a:ext cx="1162050" cy="469900"/>
              </a:xfrm>
              <a:custGeom>
                <a:gdLst>
                  <a:gd name="T0" fmla="*/ 310 w 310"/>
                  <a:gd name="T1" fmla="*/ 0 h 125"/>
                  <a:gd name="T2" fmla="*/ 38 w 310"/>
                  <a:gd name="T3" fmla="*/ 0 h 125"/>
                  <a:gd name="T4" fmla="*/ 0 w 310"/>
                  <a:gd name="T5" fmla="*/ 47 h 125"/>
                  <a:gd name="T6" fmla="*/ 0 w 310"/>
                  <a:gd name="T7" fmla="*/ 77 h 125"/>
                  <a:gd name="T8" fmla="*/ 38 w 310"/>
                  <a:gd name="T9" fmla="*/ 125 h 125"/>
                  <a:gd name="T10" fmla="*/ 310 w 310"/>
                  <a:gd name="T11" fmla="*/ 125 h 125"/>
                  <a:gd name="T12" fmla="*/ 31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310" y="0"/>
                    </a:moveTo>
                    <a:cubicBezTo>
                      <a:pt x="38" y="0"/>
                      <a:pt x="38" y="0"/>
                      <a:pt x="38" y="0"/>
                    </a:cubicBezTo>
                    <a:cubicBezTo>
                      <a:pt x="17" y="0"/>
                      <a:pt x="0" y="21"/>
                      <a:pt x="0" y="47"/>
                    </a:cubicBezTo>
                    <a:cubicBezTo>
                      <a:pt x="0" y="77"/>
                      <a:pt x="0" y="77"/>
                      <a:pt x="0" y="77"/>
                    </a:cubicBezTo>
                    <a:cubicBezTo>
                      <a:pt x="0" y="103"/>
                      <a:pt x="17" y="125"/>
                      <a:pt x="38" y="125"/>
                    </a:cubicBezTo>
                    <a:cubicBezTo>
                      <a:pt x="310" y="125"/>
                      <a:pt x="310" y="125"/>
                      <a:pt x="310" y="125"/>
                    </a:cubicBezTo>
                    <a:lnTo>
                      <a:pt x="31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9">
                <a:extLst>
                  <a:ext uri="{FF2B5EF4-FFF2-40B4-BE49-F238E27FC236}">
                    <a16:creationId xmlns:a16="http://schemas.microsoft.com/office/drawing/2014/main" id="{68B99C43-A899-9CCD-7191-C97A61F739D2}"/>
                  </a:ext>
                </a:extLst>
              </p:cNvPr>
              <p:cNvSpPr/>
              <p:nvPr/>
            </p:nvSpPr>
            <p:spPr bwMode="auto">
              <a:xfrm>
                <a:off x="1362075" y="2301875"/>
                <a:ext cx="982663" cy="2640013"/>
              </a:xfrm>
              <a:custGeom>
                <a:gdLst>
                  <a:gd name="T0" fmla="*/ 171 w 262"/>
                  <a:gd name="T1" fmla="*/ 0 h 704"/>
                  <a:gd name="T2" fmla="*/ 164 w 262"/>
                  <a:gd name="T3" fmla="*/ 0 h 704"/>
                  <a:gd name="T4" fmla="*/ 98 w 262"/>
                  <a:gd name="T5" fmla="*/ 0 h 704"/>
                  <a:gd name="T6" fmla="*/ 0 w 262"/>
                  <a:gd name="T7" fmla="*/ 127 h 704"/>
                  <a:gd name="T8" fmla="*/ 0 w 262"/>
                  <a:gd name="T9" fmla="*/ 577 h 704"/>
                  <a:gd name="T10" fmla="*/ 98 w 262"/>
                  <a:gd name="T11" fmla="*/ 704 h 704"/>
                  <a:gd name="T12" fmla="*/ 164 w 262"/>
                  <a:gd name="T13" fmla="*/ 704 h 704"/>
                  <a:gd name="T14" fmla="*/ 262 w 262"/>
                  <a:gd name="T15" fmla="*/ 577 h 704"/>
                  <a:gd name="T16" fmla="*/ 262 w 262"/>
                  <a:gd name="T17" fmla="*/ 283 h 704"/>
                  <a:gd name="T18" fmla="*/ 171 w 262"/>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2" h="704">
                    <a:moveTo>
                      <a:pt x="171" y="0"/>
                    </a:moveTo>
                    <a:cubicBezTo>
                      <a:pt x="169" y="0"/>
                      <a:pt x="167" y="0"/>
                      <a:pt x="164" y="0"/>
                    </a:cubicBezTo>
                    <a:cubicBezTo>
                      <a:pt x="98" y="0"/>
                      <a:pt x="98" y="0"/>
                      <a:pt x="98" y="0"/>
                    </a:cubicBezTo>
                    <a:cubicBezTo>
                      <a:pt x="44" y="0"/>
                      <a:pt x="0" y="57"/>
                      <a:pt x="0" y="127"/>
                    </a:cubicBezTo>
                    <a:cubicBezTo>
                      <a:pt x="0" y="577"/>
                      <a:pt x="0" y="577"/>
                      <a:pt x="0" y="577"/>
                    </a:cubicBezTo>
                    <a:cubicBezTo>
                      <a:pt x="0" y="647"/>
                      <a:pt x="44" y="704"/>
                      <a:pt x="98" y="704"/>
                    </a:cubicBezTo>
                    <a:cubicBezTo>
                      <a:pt x="164" y="704"/>
                      <a:pt x="164" y="704"/>
                      <a:pt x="164" y="704"/>
                    </a:cubicBezTo>
                    <a:cubicBezTo>
                      <a:pt x="218" y="704"/>
                      <a:pt x="262" y="647"/>
                      <a:pt x="262" y="577"/>
                    </a:cubicBezTo>
                    <a:cubicBezTo>
                      <a:pt x="262" y="283"/>
                      <a:pt x="262" y="283"/>
                      <a:pt x="262" y="283"/>
                    </a:cubicBezTo>
                    <a:cubicBezTo>
                      <a:pt x="238" y="232"/>
                      <a:pt x="187" y="32"/>
                      <a:pt x="171"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Oval 130">
                <a:extLst>
                  <a:ext uri="{FF2B5EF4-FFF2-40B4-BE49-F238E27FC236}">
                    <a16:creationId xmlns:a16="http://schemas.microsoft.com/office/drawing/2014/main" id="{4C8DD3EE-5FB4-541B-FBF8-F6267CEFF652}"/>
                  </a:ext>
                </a:extLst>
              </p:cNvPr>
              <p:cNvSpPr>
                <a:spLocks noChangeArrowheads="1"/>
              </p:cNvSpPr>
              <p:nvPr/>
            </p:nvSpPr>
            <p:spPr bwMode="auto">
              <a:xfrm>
                <a:off x="1358900" y="1093788"/>
                <a:ext cx="990600"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31">
                <a:extLst>
                  <a:ext uri="{FF2B5EF4-FFF2-40B4-BE49-F238E27FC236}">
                    <a16:creationId xmlns:a16="http://schemas.microsoft.com/office/drawing/2014/main" id="{3EB02340-146B-691A-DF39-6D2C970A0E13}"/>
                  </a:ext>
                </a:extLst>
              </p:cNvPr>
              <p:cNvSpPr/>
              <p:nvPr/>
            </p:nvSpPr>
            <p:spPr bwMode="auto">
              <a:xfrm>
                <a:off x="9188450" y="3009900"/>
                <a:ext cx="1452563" cy="468313"/>
              </a:xfrm>
              <a:custGeom>
                <a:gdLst>
                  <a:gd name="T0" fmla="*/ 387 w 387"/>
                  <a:gd name="T1" fmla="*/ 125 h 125"/>
                  <a:gd name="T2" fmla="*/ 47 w 387"/>
                  <a:gd name="T3" fmla="*/ 125 h 125"/>
                  <a:gd name="T4" fmla="*/ 0 w 387"/>
                  <a:gd name="T5" fmla="*/ 77 h 125"/>
                  <a:gd name="T6" fmla="*/ 0 w 387"/>
                  <a:gd name="T7" fmla="*/ 47 h 125"/>
                  <a:gd name="T8" fmla="*/ 47 w 387"/>
                  <a:gd name="T9" fmla="*/ 0 h 125"/>
                  <a:gd name="T10" fmla="*/ 387 w 387"/>
                  <a:gd name="T11" fmla="*/ 0 h 125"/>
                  <a:gd name="T12" fmla="*/ 387 w 387"/>
                  <a:gd name="T13" fmla="*/ 125 h 125"/>
                </a:gdLst>
                <a:cxnLst>
                  <a:cxn ang="0">
                    <a:pos x="T0" y="T1"/>
                  </a:cxn>
                  <a:cxn ang="0">
                    <a:pos x="T2" y="T3"/>
                  </a:cxn>
                  <a:cxn ang="0">
                    <a:pos x="T4" y="T5"/>
                  </a:cxn>
                  <a:cxn ang="0">
                    <a:pos x="T6" y="T7"/>
                  </a:cxn>
                  <a:cxn ang="0">
                    <a:pos x="T8" y="T9"/>
                  </a:cxn>
                  <a:cxn ang="0">
                    <a:pos x="T10" y="T11"/>
                  </a:cxn>
                  <a:cxn ang="0">
                    <a:pos x="T12" y="T13"/>
                  </a:cxn>
                </a:cxnLst>
                <a:rect l="0" t="0" r="r" b="b"/>
                <a:pathLst>
                  <a:path w="387" h="125">
                    <a:moveTo>
                      <a:pt x="387" y="125"/>
                    </a:moveTo>
                    <a:cubicBezTo>
                      <a:pt x="47" y="125"/>
                      <a:pt x="47" y="125"/>
                      <a:pt x="47" y="125"/>
                    </a:cubicBezTo>
                    <a:cubicBezTo>
                      <a:pt x="21" y="125"/>
                      <a:pt x="0" y="103"/>
                      <a:pt x="0" y="77"/>
                    </a:cubicBezTo>
                    <a:cubicBezTo>
                      <a:pt x="0" y="47"/>
                      <a:pt x="0" y="47"/>
                      <a:pt x="0" y="47"/>
                    </a:cubicBezTo>
                    <a:cubicBezTo>
                      <a:pt x="0" y="21"/>
                      <a:pt x="21" y="0"/>
                      <a:pt x="47" y="0"/>
                    </a:cubicBezTo>
                    <a:cubicBezTo>
                      <a:pt x="387" y="0"/>
                      <a:pt x="387" y="0"/>
                      <a:pt x="387" y="0"/>
                    </a:cubicBezTo>
                    <a:lnTo>
                      <a:pt x="387" y="125"/>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5" name="Freeform 132">
                <a:extLst>
                  <a:ext uri="{FF2B5EF4-FFF2-40B4-BE49-F238E27FC236}">
                    <a16:creationId xmlns:a16="http://schemas.microsoft.com/office/drawing/2014/main" id="{021FCFEC-34ED-323C-510E-EE1CF3C876DA}"/>
                  </a:ext>
                </a:extLst>
              </p:cNvPr>
              <p:cNvSpPr/>
              <p:nvPr/>
            </p:nvSpPr>
            <p:spPr bwMode="auto">
              <a:xfrm>
                <a:off x="8956675" y="4471988"/>
                <a:ext cx="468313" cy="1450975"/>
              </a:xfrm>
              <a:custGeom>
                <a:gdLst>
                  <a:gd name="T0" fmla="*/ 0 w 125"/>
                  <a:gd name="T1" fmla="*/ 387 h 387"/>
                  <a:gd name="T2" fmla="*/ 0 w 125"/>
                  <a:gd name="T3" fmla="*/ 47 h 387"/>
                  <a:gd name="T4" fmla="*/ 47 w 125"/>
                  <a:gd name="T5" fmla="*/ 0 h 387"/>
                  <a:gd name="T6" fmla="*/ 77 w 125"/>
                  <a:gd name="T7" fmla="*/ 0 h 387"/>
                  <a:gd name="T8" fmla="*/ 125 w 125"/>
                  <a:gd name="T9" fmla="*/ 47 h 387"/>
                  <a:gd name="T10" fmla="*/ 125 w 125"/>
                  <a:gd name="T11" fmla="*/ 387 h 387"/>
                  <a:gd name="T12" fmla="*/ 0 w 125"/>
                  <a:gd name="T13" fmla="*/ 387 h 387"/>
                </a:gdLst>
                <a:cxnLst>
                  <a:cxn ang="0">
                    <a:pos x="T0" y="T1"/>
                  </a:cxn>
                  <a:cxn ang="0">
                    <a:pos x="T2" y="T3"/>
                  </a:cxn>
                  <a:cxn ang="0">
                    <a:pos x="T4" y="T5"/>
                  </a:cxn>
                  <a:cxn ang="0">
                    <a:pos x="T6" y="T7"/>
                  </a:cxn>
                  <a:cxn ang="0">
                    <a:pos x="T8" y="T9"/>
                  </a:cxn>
                  <a:cxn ang="0">
                    <a:pos x="T10" y="T11"/>
                  </a:cxn>
                  <a:cxn ang="0">
                    <a:pos x="T12" y="T13"/>
                  </a:cxn>
                </a:cxnLst>
                <a:rect l="0" t="0" r="r" b="b"/>
                <a:pathLst>
                  <a:path w="125" h="387">
                    <a:moveTo>
                      <a:pt x="0" y="387"/>
                    </a:moveTo>
                    <a:cubicBezTo>
                      <a:pt x="0" y="47"/>
                      <a:pt x="0" y="47"/>
                      <a:pt x="0" y="47"/>
                    </a:cubicBezTo>
                    <a:cubicBezTo>
                      <a:pt x="0" y="21"/>
                      <a:pt x="21" y="0"/>
                      <a:pt x="47" y="0"/>
                    </a:cubicBezTo>
                    <a:cubicBezTo>
                      <a:pt x="77" y="0"/>
                      <a:pt x="77" y="0"/>
                      <a:pt x="77" y="0"/>
                    </a:cubicBezTo>
                    <a:cubicBezTo>
                      <a:pt x="103" y="0"/>
                      <a:pt x="125" y="21"/>
                      <a:pt x="125" y="47"/>
                    </a:cubicBezTo>
                    <a:cubicBezTo>
                      <a:pt x="125" y="387"/>
                      <a:pt x="125" y="387"/>
                      <a:pt x="125" y="387"/>
                    </a:cubicBezTo>
                    <a:lnTo>
                      <a:pt x="0" y="387"/>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6" name="Freeform 133">
                <a:extLst>
                  <a:ext uri="{FF2B5EF4-FFF2-40B4-BE49-F238E27FC236}">
                    <a16:creationId xmlns:a16="http://schemas.microsoft.com/office/drawing/2014/main" id="{189F84BF-04BD-0435-0F41-40EE2887B9B6}"/>
                  </a:ext>
                </a:extLst>
              </p:cNvPr>
              <p:cNvSpPr/>
              <p:nvPr/>
            </p:nvSpPr>
            <p:spPr bwMode="auto">
              <a:xfrm>
                <a:off x="9147175" y="4471988"/>
                <a:ext cx="1163638" cy="469900"/>
              </a:xfrm>
              <a:custGeom>
                <a:gdLst>
                  <a:gd name="T0" fmla="*/ 0 w 310"/>
                  <a:gd name="T1" fmla="*/ 0 h 125"/>
                  <a:gd name="T2" fmla="*/ 273 w 310"/>
                  <a:gd name="T3" fmla="*/ 0 h 125"/>
                  <a:gd name="T4" fmla="*/ 310 w 310"/>
                  <a:gd name="T5" fmla="*/ 47 h 125"/>
                  <a:gd name="T6" fmla="*/ 310 w 310"/>
                  <a:gd name="T7" fmla="*/ 77 h 125"/>
                  <a:gd name="T8" fmla="*/ 273 w 310"/>
                  <a:gd name="T9" fmla="*/ 125 h 125"/>
                  <a:gd name="T10" fmla="*/ 0 w 310"/>
                  <a:gd name="T11" fmla="*/ 125 h 125"/>
                  <a:gd name="T12" fmla="*/ 0 w 310"/>
                  <a:gd name="T13" fmla="*/ 0 h 125"/>
                </a:gdLst>
                <a:cxnLst>
                  <a:cxn ang="0">
                    <a:pos x="T0" y="T1"/>
                  </a:cxn>
                  <a:cxn ang="0">
                    <a:pos x="T2" y="T3"/>
                  </a:cxn>
                  <a:cxn ang="0">
                    <a:pos x="T4" y="T5"/>
                  </a:cxn>
                  <a:cxn ang="0">
                    <a:pos x="T6" y="T7"/>
                  </a:cxn>
                  <a:cxn ang="0">
                    <a:pos x="T8" y="T9"/>
                  </a:cxn>
                  <a:cxn ang="0">
                    <a:pos x="T10" y="T11"/>
                  </a:cxn>
                  <a:cxn ang="0">
                    <a:pos x="T12" y="T13"/>
                  </a:cxn>
                </a:cxnLst>
                <a:rect l="0" t="0" r="r" b="b"/>
                <a:pathLst>
                  <a:path w="310" h="125">
                    <a:moveTo>
                      <a:pt x="0" y="0"/>
                    </a:moveTo>
                    <a:cubicBezTo>
                      <a:pt x="273" y="0"/>
                      <a:pt x="273" y="0"/>
                      <a:pt x="273" y="0"/>
                    </a:cubicBezTo>
                    <a:cubicBezTo>
                      <a:pt x="293" y="0"/>
                      <a:pt x="310" y="21"/>
                      <a:pt x="310" y="47"/>
                    </a:cubicBezTo>
                    <a:cubicBezTo>
                      <a:pt x="310" y="77"/>
                      <a:pt x="310" y="77"/>
                      <a:pt x="310" y="77"/>
                    </a:cubicBezTo>
                    <a:cubicBezTo>
                      <a:pt x="310" y="103"/>
                      <a:pt x="293" y="125"/>
                      <a:pt x="273" y="125"/>
                    </a:cubicBezTo>
                    <a:cubicBezTo>
                      <a:pt x="0" y="125"/>
                      <a:pt x="0" y="125"/>
                      <a:pt x="0" y="125"/>
                    </a:cubicBezTo>
                    <a:lnTo>
                      <a:pt x="0" y="0"/>
                    </a:ln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7" name="Freeform 134">
                <a:extLst>
                  <a:ext uri="{FF2B5EF4-FFF2-40B4-BE49-F238E27FC236}">
                    <a16:creationId xmlns:a16="http://schemas.microsoft.com/office/drawing/2014/main" id="{98E3BAAE-E101-14DC-35AE-2F9897D020B9}"/>
                  </a:ext>
                </a:extLst>
              </p:cNvPr>
              <p:cNvSpPr/>
              <p:nvPr/>
            </p:nvSpPr>
            <p:spPr bwMode="auto">
              <a:xfrm>
                <a:off x="9853613" y="2301875"/>
                <a:ext cx="977900" cy="2640013"/>
              </a:xfrm>
              <a:custGeom>
                <a:gdLst>
                  <a:gd name="T0" fmla="*/ 90 w 261"/>
                  <a:gd name="T1" fmla="*/ 0 h 704"/>
                  <a:gd name="T2" fmla="*/ 97 w 261"/>
                  <a:gd name="T3" fmla="*/ 0 h 704"/>
                  <a:gd name="T4" fmla="*/ 163 w 261"/>
                  <a:gd name="T5" fmla="*/ 0 h 704"/>
                  <a:gd name="T6" fmla="*/ 261 w 261"/>
                  <a:gd name="T7" fmla="*/ 127 h 704"/>
                  <a:gd name="T8" fmla="*/ 261 w 261"/>
                  <a:gd name="T9" fmla="*/ 577 h 704"/>
                  <a:gd name="T10" fmla="*/ 163 w 261"/>
                  <a:gd name="T11" fmla="*/ 704 h 704"/>
                  <a:gd name="T12" fmla="*/ 97 w 261"/>
                  <a:gd name="T13" fmla="*/ 704 h 704"/>
                  <a:gd name="T14" fmla="*/ 0 w 261"/>
                  <a:gd name="T15" fmla="*/ 577 h 704"/>
                  <a:gd name="T16" fmla="*/ 0 w 261"/>
                  <a:gd name="T17" fmla="*/ 283 h 704"/>
                  <a:gd name="T18" fmla="*/ 90 w 261"/>
                  <a:gd name="T19" fmla="*/ 0 h 7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61" h="704">
                    <a:moveTo>
                      <a:pt x="90" y="0"/>
                    </a:moveTo>
                    <a:cubicBezTo>
                      <a:pt x="92" y="0"/>
                      <a:pt x="95" y="0"/>
                      <a:pt x="97" y="0"/>
                    </a:cubicBezTo>
                    <a:cubicBezTo>
                      <a:pt x="163" y="0"/>
                      <a:pt x="163" y="0"/>
                      <a:pt x="163" y="0"/>
                    </a:cubicBezTo>
                    <a:cubicBezTo>
                      <a:pt x="217" y="0"/>
                      <a:pt x="261" y="57"/>
                      <a:pt x="261" y="127"/>
                    </a:cubicBezTo>
                    <a:cubicBezTo>
                      <a:pt x="261" y="577"/>
                      <a:pt x="261" y="577"/>
                      <a:pt x="261" y="577"/>
                    </a:cubicBezTo>
                    <a:cubicBezTo>
                      <a:pt x="261" y="647"/>
                      <a:pt x="217" y="704"/>
                      <a:pt x="163" y="704"/>
                    </a:cubicBezTo>
                    <a:cubicBezTo>
                      <a:pt x="97" y="704"/>
                      <a:pt x="97" y="704"/>
                      <a:pt x="97" y="704"/>
                    </a:cubicBezTo>
                    <a:cubicBezTo>
                      <a:pt x="43" y="704"/>
                      <a:pt x="0" y="647"/>
                      <a:pt x="0" y="577"/>
                    </a:cubicBezTo>
                    <a:cubicBezTo>
                      <a:pt x="0" y="283"/>
                      <a:pt x="0" y="283"/>
                      <a:pt x="0" y="283"/>
                    </a:cubicBezTo>
                    <a:cubicBezTo>
                      <a:pt x="23" y="232"/>
                      <a:pt x="75" y="32"/>
                      <a:pt x="90" y="0"/>
                    </a:cubicBezTo>
                    <a:close/>
                  </a:path>
                </a:pathLst>
              </a:custGeom>
              <a:solidFill>
                <a:srgbClr val="575857"/>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8" name="Oval 135">
                <a:extLst>
                  <a:ext uri="{FF2B5EF4-FFF2-40B4-BE49-F238E27FC236}">
                    <a16:creationId xmlns:a16="http://schemas.microsoft.com/office/drawing/2014/main" id="{7BBE1004-0656-A506-E362-8CF451A28A2B}"/>
                  </a:ext>
                </a:extLst>
              </p:cNvPr>
              <p:cNvSpPr>
                <a:spLocks noChangeArrowheads="1"/>
              </p:cNvSpPr>
              <p:nvPr/>
            </p:nvSpPr>
            <p:spPr bwMode="auto">
              <a:xfrm>
                <a:off x="9845675" y="1093788"/>
                <a:ext cx="989013" cy="9906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rgbClr val="008DCA"/>
                  </a:solidFill>
                </a:endParaRPr>
              </a:p>
            </p:txBody>
          </p:sp>
        </p:grpSp>
        <p:grpSp>
          <p:nvGrpSpPr>
            <p:cNvPr id="61" name="组合 17">
              <a:extLst>
                <a:ext uri="{FF2B5EF4-FFF2-40B4-BE49-F238E27FC236}">
                  <a16:creationId xmlns:a16="http://schemas.microsoft.com/office/drawing/2014/main" id="{370228DE-EC2D-D36E-D647-B45BF6983484}"/>
                </a:ext>
              </a:extLst>
            </p:cNvPr>
            <p:cNvGrpSpPr/>
            <p:nvPr userDrawn="1"/>
          </p:nvGrpSpPr>
          <p:grpSpPr>
            <a:xfrm>
              <a:off x="876420" y="2241999"/>
              <a:ext cx="699336" cy="581871"/>
              <a:chOff x="3325813" y="5146676"/>
              <a:chExt cx="631825" cy="617537"/>
            </a:xfrm>
            <a:solidFill>
              <a:schemeClr val="tx1">
                <a:lumMod val="65000"/>
                <a:lumOff val="35000"/>
              </a:schemeClr>
            </a:solidFill>
          </p:grpSpPr>
          <p:sp>
            <p:nvSpPr>
              <p:cNvPr id="62" name="Freeform 2220">
                <a:extLst>
                  <a:ext uri="{FF2B5EF4-FFF2-40B4-BE49-F238E27FC236}">
                    <a16:creationId xmlns:a16="http://schemas.microsoft.com/office/drawing/2014/main" id="{D8493824-71E6-49F3-334F-16BE44F185B0}"/>
                  </a:ext>
                </a:extLst>
              </p:cNvPr>
              <p:cNvSpPr/>
              <p:nvPr/>
            </p:nvSpPr>
            <p:spPr bwMode="auto">
              <a:xfrm>
                <a:off x="3325813" y="5643563"/>
                <a:ext cx="150813" cy="120650"/>
              </a:xfrm>
              <a:custGeom>
                <a:gdLst>
                  <a:gd name="T0" fmla="*/ 77 w 79"/>
                  <a:gd name="T1" fmla="*/ 64 h 64"/>
                  <a:gd name="T2" fmla="*/ 39 w 79"/>
                  <a:gd name="T3" fmla="*/ 4 h 64"/>
                  <a:gd name="T4" fmla="*/ 2 w 79"/>
                  <a:gd name="T5" fmla="*/ 64 h 64"/>
                  <a:gd name="T6" fmla="*/ 77 w 79"/>
                  <a:gd name="T7" fmla="*/ 64 h 64"/>
                </a:gdLst>
                <a:cxnLst>
                  <a:cxn ang="0">
                    <a:pos x="T0" y="T1"/>
                  </a:cxn>
                  <a:cxn ang="0">
                    <a:pos x="T2" y="T3"/>
                  </a:cxn>
                  <a:cxn ang="0">
                    <a:pos x="T4" y="T5"/>
                  </a:cxn>
                  <a:cxn ang="0">
                    <a:pos x="T6" y="T7"/>
                  </a:cxn>
                </a:cxnLst>
                <a:rect l="0" t="0" r="r" b="b"/>
                <a:pathLst>
                  <a:path w="79" h="64">
                    <a:moveTo>
                      <a:pt x="77" y="64"/>
                    </a:moveTo>
                    <a:cubicBezTo>
                      <a:pt x="79" y="0"/>
                      <a:pt x="39" y="4"/>
                      <a:pt x="39" y="4"/>
                    </a:cubicBezTo>
                    <a:cubicBezTo>
                      <a:pt x="39" y="4"/>
                      <a:pt x="0" y="0"/>
                      <a:pt x="2" y="64"/>
                    </a:cubicBezTo>
                    <a:lnTo>
                      <a:pt x="77" y="64"/>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3" name="Oval 2221">
                <a:extLst>
                  <a:ext uri="{FF2B5EF4-FFF2-40B4-BE49-F238E27FC236}">
                    <a16:creationId xmlns:a16="http://schemas.microsoft.com/office/drawing/2014/main" id="{0C746B08-7ED6-3646-AC2F-95770EB44C47}"/>
                  </a:ext>
                </a:extLst>
              </p:cNvPr>
              <p:cNvSpPr>
                <a:spLocks noChangeArrowheads="1"/>
              </p:cNvSpPr>
              <p:nvPr/>
            </p:nvSpPr>
            <p:spPr bwMode="auto">
              <a:xfrm>
                <a:off x="3362326"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4" name="Freeform 2222">
                <a:extLst>
                  <a:ext uri="{FF2B5EF4-FFF2-40B4-BE49-F238E27FC236}">
                    <a16:creationId xmlns:a16="http://schemas.microsoft.com/office/drawing/2014/main" id="{8F466516-7B17-F5AF-3FDB-2E4AEE14EE66}"/>
                  </a:ext>
                </a:extLst>
              </p:cNvPr>
              <p:cNvSpPr/>
              <p:nvPr/>
            </p:nvSpPr>
            <p:spPr bwMode="auto">
              <a:xfrm>
                <a:off x="3502026" y="5643563"/>
                <a:ext cx="149225" cy="120650"/>
              </a:xfrm>
              <a:custGeom>
                <a:gdLst>
                  <a:gd name="T0" fmla="*/ 39 w 78"/>
                  <a:gd name="T1" fmla="*/ 4 h 64"/>
                  <a:gd name="T2" fmla="*/ 2 w 78"/>
                  <a:gd name="T3" fmla="*/ 64 h 64"/>
                  <a:gd name="T4" fmla="*/ 76 w 78"/>
                  <a:gd name="T5" fmla="*/ 64 h 64"/>
                  <a:gd name="T6" fmla="*/ 39 w 78"/>
                  <a:gd name="T7" fmla="*/ 4 h 64"/>
                </a:gdLst>
                <a:cxnLst>
                  <a:cxn ang="0">
                    <a:pos x="T0" y="T1"/>
                  </a:cxn>
                  <a:cxn ang="0">
                    <a:pos x="T2" y="T3"/>
                  </a:cxn>
                  <a:cxn ang="0">
                    <a:pos x="T4" y="T5"/>
                  </a:cxn>
                  <a:cxn ang="0">
                    <a:pos x="T6" y="T7"/>
                  </a:cxn>
                </a:cxnLst>
                <a:rect l="0" t="0" r="r" b="b"/>
                <a:pathLst>
                  <a:path w="78" h="64">
                    <a:moveTo>
                      <a:pt x="39" y="4"/>
                    </a:moveTo>
                    <a:cubicBezTo>
                      <a:pt x="39" y="4"/>
                      <a:pt x="0" y="0"/>
                      <a:pt x="2" y="64"/>
                    </a:cubicBezTo>
                    <a:cubicBezTo>
                      <a:pt x="76" y="64"/>
                      <a:pt x="76" y="64"/>
                      <a:pt x="76" y="64"/>
                    </a:cubicBezTo>
                    <a:cubicBezTo>
                      <a:pt x="78" y="0"/>
                      <a:pt x="39" y="4"/>
                      <a:pt x="39"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5" name="Oval 2223">
                <a:extLst>
                  <a:ext uri="{FF2B5EF4-FFF2-40B4-BE49-F238E27FC236}">
                    <a16:creationId xmlns:a16="http://schemas.microsoft.com/office/drawing/2014/main" id="{53A0E70F-40E8-800A-4304-4CF38B4214FB}"/>
                  </a:ext>
                </a:extLst>
              </p:cNvPr>
              <p:cNvSpPr>
                <a:spLocks noChangeArrowheads="1"/>
              </p:cNvSpPr>
              <p:nvPr/>
            </p:nvSpPr>
            <p:spPr bwMode="auto">
              <a:xfrm>
                <a:off x="3538538" y="5556251"/>
                <a:ext cx="76200"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6" name="Freeform 2224">
                <a:extLst>
                  <a:ext uri="{FF2B5EF4-FFF2-40B4-BE49-F238E27FC236}">
                    <a16:creationId xmlns:a16="http://schemas.microsoft.com/office/drawing/2014/main" id="{41F702BC-CE80-F49B-E52F-63ED1E521268}"/>
                  </a:ext>
                </a:extLst>
              </p:cNvPr>
              <p:cNvSpPr/>
              <p:nvPr/>
            </p:nvSpPr>
            <p:spPr bwMode="auto">
              <a:xfrm>
                <a:off x="3678238" y="5643563"/>
                <a:ext cx="149225" cy="120650"/>
              </a:xfrm>
              <a:custGeom>
                <a:gdLst>
                  <a:gd name="T0" fmla="*/ 40 w 79"/>
                  <a:gd name="T1" fmla="*/ 4 h 64"/>
                  <a:gd name="T2" fmla="*/ 2 w 79"/>
                  <a:gd name="T3" fmla="*/ 64 h 64"/>
                  <a:gd name="T4" fmla="*/ 77 w 79"/>
                  <a:gd name="T5" fmla="*/ 64 h 64"/>
                  <a:gd name="T6" fmla="*/ 40 w 79"/>
                  <a:gd name="T7" fmla="*/ 4 h 64"/>
                </a:gdLst>
                <a:cxnLst>
                  <a:cxn ang="0">
                    <a:pos x="T0" y="T1"/>
                  </a:cxn>
                  <a:cxn ang="0">
                    <a:pos x="T2" y="T3"/>
                  </a:cxn>
                  <a:cxn ang="0">
                    <a:pos x="T4" y="T5"/>
                  </a:cxn>
                  <a:cxn ang="0">
                    <a:pos x="T6" y="T7"/>
                  </a:cxn>
                </a:cxnLst>
                <a:rect l="0" t="0" r="r" b="b"/>
                <a:pathLst>
                  <a:path w="79" h="64">
                    <a:moveTo>
                      <a:pt x="40" y="4"/>
                    </a:moveTo>
                    <a:cubicBezTo>
                      <a:pt x="40" y="4"/>
                      <a:pt x="0" y="0"/>
                      <a:pt x="2" y="64"/>
                    </a:cubicBezTo>
                    <a:cubicBezTo>
                      <a:pt x="77" y="64"/>
                      <a:pt x="77" y="64"/>
                      <a:pt x="77" y="64"/>
                    </a:cubicBezTo>
                    <a:cubicBezTo>
                      <a:pt x="79" y="0"/>
                      <a:pt x="40" y="4"/>
                      <a:pt x="40" y="4"/>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7" name="Oval 2225">
                <a:extLst>
                  <a:ext uri="{FF2B5EF4-FFF2-40B4-BE49-F238E27FC236}">
                    <a16:creationId xmlns:a16="http://schemas.microsoft.com/office/drawing/2014/main" id="{44F9C0E3-C51B-ED61-FDBD-5B6F76719DB1}"/>
                  </a:ext>
                </a:extLst>
              </p:cNvPr>
              <p:cNvSpPr>
                <a:spLocks noChangeArrowheads="1"/>
              </p:cNvSpPr>
              <p:nvPr/>
            </p:nvSpPr>
            <p:spPr bwMode="auto">
              <a:xfrm>
                <a:off x="3714751" y="5556251"/>
                <a:ext cx="77788" cy="76200"/>
              </a:xfrm>
              <a:prstGeom prst="ellipse">
                <a:avLst/>
              </a:pr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8" name="Oval 2226">
                <a:extLst>
                  <a:ext uri="{FF2B5EF4-FFF2-40B4-BE49-F238E27FC236}">
                    <a16:creationId xmlns:a16="http://schemas.microsoft.com/office/drawing/2014/main" id="{5139A45D-F892-283C-0BDF-2D1B81A7EC94}"/>
                  </a:ext>
                </a:extLst>
              </p:cNvPr>
              <p:cNvSpPr>
                <a:spLocks noChangeArrowheads="1"/>
              </p:cNvSpPr>
              <p:nvPr/>
            </p:nvSpPr>
            <p:spPr bwMode="auto">
              <a:xfrm>
                <a:off x="3813176" y="5211763"/>
                <a:ext cx="69850" cy="71438"/>
              </a:xfrm>
              <a:prstGeom prst="ellipse">
                <a:avLst/>
              </a:prstGeom>
              <a:solidFill>
                <a:srgbClr val="ED7D31"/>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9" name="Freeform 2227">
                <a:extLst>
                  <a:ext uri="{FF2B5EF4-FFF2-40B4-BE49-F238E27FC236}">
                    <a16:creationId xmlns:a16="http://schemas.microsoft.com/office/drawing/2014/main" id="{E59A8544-2482-00C2-0FB1-0B7A9E328C75}"/>
                  </a:ext>
                </a:extLst>
              </p:cNvPr>
              <p:cNvSpPr>
                <a:spLocks noEditPoints="1"/>
              </p:cNvSpPr>
              <p:nvPr/>
            </p:nvSpPr>
            <p:spPr bwMode="auto">
              <a:xfrm>
                <a:off x="3328988" y="5146676"/>
                <a:ext cx="628650" cy="377825"/>
              </a:xfrm>
              <a:custGeom>
                <a:gdLst>
                  <a:gd name="T0" fmla="*/ 261 w 330"/>
                  <a:gd name="T1" fmla="*/ 153 h 199"/>
                  <a:gd name="T2" fmla="*/ 262 w 330"/>
                  <a:gd name="T3" fmla="*/ 168 h 199"/>
                  <a:gd name="T4" fmla="*/ 309 w 330"/>
                  <a:gd name="T5" fmla="*/ 169 h 199"/>
                  <a:gd name="T6" fmla="*/ 323 w 330"/>
                  <a:gd name="T7" fmla="*/ 134 h 199"/>
                  <a:gd name="T8" fmla="*/ 313 w 330"/>
                  <a:gd name="T9" fmla="*/ 107 h 199"/>
                  <a:gd name="T10" fmla="*/ 271 w 330"/>
                  <a:gd name="T11" fmla="*/ 81 h 199"/>
                  <a:gd name="T12" fmla="*/ 232 w 330"/>
                  <a:gd name="T13" fmla="*/ 109 h 199"/>
                  <a:gd name="T14" fmla="*/ 222 w 330"/>
                  <a:gd name="T15" fmla="*/ 127 h 199"/>
                  <a:gd name="T16" fmla="*/ 207 w 330"/>
                  <a:gd name="T17" fmla="*/ 120 h 199"/>
                  <a:gd name="T18" fmla="*/ 207 w 330"/>
                  <a:gd name="T19" fmla="*/ 0 h 199"/>
                  <a:gd name="T20" fmla="*/ 204 w 330"/>
                  <a:gd name="T21" fmla="*/ 0 h 199"/>
                  <a:gd name="T22" fmla="*/ 0 w 330"/>
                  <a:gd name="T23" fmla="*/ 0 h 199"/>
                  <a:gd name="T24" fmla="*/ 0 w 330"/>
                  <a:gd name="T25" fmla="*/ 178 h 199"/>
                  <a:gd name="T26" fmla="*/ 207 w 330"/>
                  <a:gd name="T27" fmla="*/ 178 h 199"/>
                  <a:gd name="T28" fmla="*/ 207 w 330"/>
                  <a:gd name="T29" fmla="*/ 147 h 199"/>
                  <a:gd name="T30" fmla="*/ 212 w 330"/>
                  <a:gd name="T31" fmla="*/ 150 h 199"/>
                  <a:gd name="T32" fmla="*/ 239 w 330"/>
                  <a:gd name="T33" fmla="*/ 148 h 199"/>
                  <a:gd name="T34" fmla="*/ 239 w 330"/>
                  <a:gd name="T35" fmla="*/ 199 h 199"/>
                  <a:gd name="T36" fmla="*/ 310 w 330"/>
                  <a:gd name="T37" fmla="*/ 199 h 199"/>
                  <a:gd name="T38" fmla="*/ 311 w 330"/>
                  <a:gd name="T39" fmla="*/ 173 h 199"/>
                  <a:gd name="T40" fmla="*/ 257 w 330"/>
                  <a:gd name="T41" fmla="*/ 173 h 199"/>
                  <a:gd name="T42" fmla="*/ 257 w 330"/>
                  <a:gd name="T43" fmla="*/ 124 h 199"/>
                  <a:gd name="T44" fmla="*/ 299 w 330"/>
                  <a:gd name="T45" fmla="*/ 124 h 199"/>
                  <a:gd name="T46" fmla="*/ 299 w 330"/>
                  <a:gd name="T47" fmla="*/ 145 h 199"/>
                  <a:gd name="T48" fmla="*/ 261 w 330"/>
                  <a:gd name="T49" fmla="*/ 153 h 199"/>
                  <a:gd name="T50" fmla="*/ 202 w 330"/>
                  <a:gd name="T51" fmla="*/ 173 h 199"/>
                  <a:gd name="T52" fmla="*/ 5 w 330"/>
                  <a:gd name="T53" fmla="*/ 173 h 199"/>
                  <a:gd name="T54" fmla="*/ 5 w 330"/>
                  <a:gd name="T55" fmla="*/ 6 h 199"/>
                  <a:gd name="T56" fmla="*/ 202 w 330"/>
                  <a:gd name="T57" fmla="*/ 6 h 199"/>
                  <a:gd name="T58" fmla="*/ 202 w 330"/>
                  <a:gd name="T59" fmla="*/ 117 h 199"/>
                  <a:gd name="T60" fmla="*/ 180 w 330"/>
                  <a:gd name="T61" fmla="*/ 107 h 199"/>
                  <a:gd name="T62" fmla="*/ 177 w 330"/>
                  <a:gd name="T63" fmla="*/ 112 h 199"/>
                  <a:gd name="T64" fmla="*/ 113 w 330"/>
                  <a:gd name="T65" fmla="*/ 77 h 199"/>
                  <a:gd name="T66" fmla="*/ 110 w 330"/>
                  <a:gd name="T67" fmla="*/ 83 h 199"/>
                  <a:gd name="T68" fmla="*/ 174 w 330"/>
                  <a:gd name="T69" fmla="*/ 118 h 199"/>
                  <a:gd name="T70" fmla="*/ 171 w 330"/>
                  <a:gd name="T71" fmla="*/ 124 h 199"/>
                  <a:gd name="T72" fmla="*/ 202 w 330"/>
                  <a:gd name="T73" fmla="*/ 144 h 199"/>
                  <a:gd name="T74" fmla="*/ 202 w 330"/>
                  <a:gd name="T75" fmla="*/ 173 h 19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Lst>
                <a:rect l="0" t="0" r="r" b="b"/>
                <a:pathLst>
                  <a:path w="330" h="199">
                    <a:moveTo>
                      <a:pt x="261" y="153"/>
                    </a:moveTo>
                    <a:cubicBezTo>
                      <a:pt x="261" y="156"/>
                      <a:pt x="261" y="165"/>
                      <a:pt x="262" y="168"/>
                    </a:cubicBezTo>
                    <a:cubicBezTo>
                      <a:pt x="265" y="168"/>
                      <a:pt x="309" y="169"/>
                      <a:pt x="309" y="169"/>
                    </a:cubicBezTo>
                    <a:cubicBezTo>
                      <a:pt x="317" y="168"/>
                      <a:pt x="330" y="162"/>
                      <a:pt x="323" y="134"/>
                    </a:cubicBezTo>
                    <a:cubicBezTo>
                      <a:pt x="320" y="122"/>
                      <a:pt x="318" y="116"/>
                      <a:pt x="313" y="107"/>
                    </a:cubicBezTo>
                    <a:cubicBezTo>
                      <a:pt x="299" y="78"/>
                      <a:pt x="271" y="81"/>
                      <a:pt x="271" y="81"/>
                    </a:cubicBezTo>
                    <a:cubicBezTo>
                      <a:pt x="271" y="81"/>
                      <a:pt x="249" y="80"/>
                      <a:pt x="232" y="109"/>
                    </a:cubicBezTo>
                    <a:cubicBezTo>
                      <a:pt x="228" y="116"/>
                      <a:pt x="225" y="121"/>
                      <a:pt x="222" y="127"/>
                    </a:cubicBezTo>
                    <a:cubicBezTo>
                      <a:pt x="207" y="120"/>
                      <a:pt x="207" y="120"/>
                      <a:pt x="207" y="120"/>
                    </a:cubicBezTo>
                    <a:cubicBezTo>
                      <a:pt x="207" y="0"/>
                      <a:pt x="207" y="0"/>
                      <a:pt x="207" y="0"/>
                    </a:cubicBezTo>
                    <a:cubicBezTo>
                      <a:pt x="204" y="0"/>
                      <a:pt x="204" y="0"/>
                      <a:pt x="204" y="0"/>
                    </a:cubicBezTo>
                    <a:cubicBezTo>
                      <a:pt x="0" y="0"/>
                      <a:pt x="0" y="0"/>
                      <a:pt x="0" y="0"/>
                    </a:cubicBezTo>
                    <a:cubicBezTo>
                      <a:pt x="0" y="178"/>
                      <a:pt x="0" y="178"/>
                      <a:pt x="0" y="178"/>
                    </a:cubicBezTo>
                    <a:cubicBezTo>
                      <a:pt x="207" y="178"/>
                      <a:pt x="207" y="178"/>
                      <a:pt x="207" y="178"/>
                    </a:cubicBezTo>
                    <a:cubicBezTo>
                      <a:pt x="207" y="147"/>
                      <a:pt x="207" y="147"/>
                      <a:pt x="207" y="147"/>
                    </a:cubicBezTo>
                    <a:cubicBezTo>
                      <a:pt x="209" y="148"/>
                      <a:pt x="210" y="149"/>
                      <a:pt x="212" y="150"/>
                    </a:cubicBezTo>
                    <a:cubicBezTo>
                      <a:pt x="230" y="159"/>
                      <a:pt x="239" y="148"/>
                      <a:pt x="239" y="148"/>
                    </a:cubicBezTo>
                    <a:cubicBezTo>
                      <a:pt x="239" y="199"/>
                      <a:pt x="239" y="199"/>
                      <a:pt x="239" y="199"/>
                    </a:cubicBezTo>
                    <a:cubicBezTo>
                      <a:pt x="310" y="199"/>
                      <a:pt x="310" y="199"/>
                      <a:pt x="310" y="199"/>
                    </a:cubicBezTo>
                    <a:cubicBezTo>
                      <a:pt x="311" y="173"/>
                      <a:pt x="311" y="173"/>
                      <a:pt x="311" y="173"/>
                    </a:cubicBezTo>
                    <a:cubicBezTo>
                      <a:pt x="257" y="173"/>
                      <a:pt x="257" y="173"/>
                      <a:pt x="257" y="173"/>
                    </a:cubicBezTo>
                    <a:cubicBezTo>
                      <a:pt x="257" y="124"/>
                      <a:pt x="257" y="124"/>
                      <a:pt x="257" y="124"/>
                    </a:cubicBezTo>
                    <a:cubicBezTo>
                      <a:pt x="299" y="124"/>
                      <a:pt x="299" y="124"/>
                      <a:pt x="299" y="124"/>
                    </a:cubicBezTo>
                    <a:cubicBezTo>
                      <a:pt x="299" y="145"/>
                      <a:pt x="299" y="145"/>
                      <a:pt x="299" y="145"/>
                    </a:cubicBezTo>
                    <a:cubicBezTo>
                      <a:pt x="299" y="145"/>
                      <a:pt x="264" y="153"/>
                      <a:pt x="261" y="153"/>
                    </a:cubicBezTo>
                    <a:close/>
                    <a:moveTo>
                      <a:pt x="202" y="173"/>
                    </a:moveTo>
                    <a:cubicBezTo>
                      <a:pt x="196" y="173"/>
                      <a:pt x="10" y="173"/>
                      <a:pt x="5" y="173"/>
                    </a:cubicBezTo>
                    <a:cubicBezTo>
                      <a:pt x="5" y="168"/>
                      <a:pt x="5" y="11"/>
                      <a:pt x="5" y="6"/>
                    </a:cubicBezTo>
                    <a:cubicBezTo>
                      <a:pt x="10" y="6"/>
                      <a:pt x="196" y="6"/>
                      <a:pt x="202" y="6"/>
                    </a:cubicBezTo>
                    <a:cubicBezTo>
                      <a:pt x="202" y="9"/>
                      <a:pt x="202" y="70"/>
                      <a:pt x="202" y="117"/>
                    </a:cubicBezTo>
                    <a:cubicBezTo>
                      <a:pt x="180" y="107"/>
                      <a:pt x="180" y="107"/>
                      <a:pt x="180" y="107"/>
                    </a:cubicBezTo>
                    <a:cubicBezTo>
                      <a:pt x="177" y="112"/>
                      <a:pt x="177" y="112"/>
                      <a:pt x="177" y="112"/>
                    </a:cubicBezTo>
                    <a:cubicBezTo>
                      <a:pt x="113" y="77"/>
                      <a:pt x="113" y="77"/>
                      <a:pt x="113" y="77"/>
                    </a:cubicBezTo>
                    <a:cubicBezTo>
                      <a:pt x="110" y="83"/>
                      <a:pt x="110" y="83"/>
                      <a:pt x="110" y="83"/>
                    </a:cubicBezTo>
                    <a:cubicBezTo>
                      <a:pt x="174" y="118"/>
                      <a:pt x="174" y="118"/>
                      <a:pt x="174" y="118"/>
                    </a:cubicBezTo>
                    <a:cubicBezTo>
                      <a:pt x="171" y="124"/>
                      <a:pt x="171" y="124"/>
                      <a:pt x="171" y="124"/>
                    </a:cubicBezTo>
                    <a:cubicBezTo>
                      <a:pt x="171" y="124"/>
                      <a:pt x="187" y="135"/>
                      <a:pt x="202" y="144"/>
                    </a:cubicBezTo>
                    <a:cubicBezTo>
                      <a:pt x="202" y="160"/>
                      <a:pt x="202" y="171"/>
                      <a:pt x="202" y="173"/>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12" presetClass="entr" presetSubtype="4" dur="500" fill="hold" grpId="0" nodeType="afterEffect">
                                  <p:stCondLst>
                                    <p:cond delay="0"/>
                                  </p:stCondLst>
                                  <p:childTnLst>
                                    <p:set>
                                      <p:cBhvr>
                                        <p:cTn id="6" dur="1" fill="hold">
                                          <p:stCondLst>
                                            <p:cond delay="0"/>
                                          </p:stCondLst>
                                        </p:cTn>
                                        <p:tgtEl>
                                          <p:spTgt spid="23"/>
                                        </p:tgtEl>
                                        <p:attrNameLst>
                                          <p:attrName>style.visibility</p:attrName>
                                        </p:attrNameLst>
                                      </p:cBhvr>
                                      <p:to>
                                        <p:strVal val="visible"/>
                                      </p:to>
                                    </p:set>
                                    <p:anim calcmode="lin" valueType="num">
                                      <p:cBhvr additive="base">
                                        <p:cTn id="7" dur="500"/>
                                        <p:tgtEl>
                                          <p:spTgt spid="23"/>
                                        </p:tgtEl>
                                        <p:attrNameLst>
                                          <p:attrName>ppt_y</p:attrName>
                                        </p:attrNameLst>
                                      </p:cBhvr>
                                      <p:tavLst>
                                        <p:tav tm="0">
                                          <p:val>
                                            <p:strVal val="#ppt_y+#ppt_h*1.125000"/>
                                          </p:val>
                                        </p:tav>
                                        <p:tav tm="100000">
                                          <p:val>
                                            <p:strVal val="#ppt_y"/>
                                          </p:val>
                                        </p:tav>
                                      </p:tavLst>
                                    </p:anim>
                                    <p:animEffect transition="in" filter="wipe(up)">
                                      <p:cBhvr>
                                        <p:cTn id="8" dur="500"/>
                                        <p:tgtEl>
                                          <p:spTgt spid="23"/>
                                        </p:tgtEl>
                                      </p:cBhvr>
                                    </p:animEffect>
                                  </p:childTnLst>
                                </p:cTn>
                              </p:par>
                            </p:childTnLst>
                          </p:cTn>
                        </p:par>
                        <p:par>
                          <p:cTn id="9" fill="hold" nodeType="afterGroup">
                            <p:stCondLst>
                              <p:cond delay="500"/>
                            </p:stCondLst>
                            <p:childTnLst>
                              <p:par>
                                <p:cTn id="10" presetID="12" presetClass="entr" presetSubtype="4" dur="500" fill="hold" grpId="0" nodeType="afterEffect">
                                  <p:stCondLst>
                                    <p:cond delay="0"/>
                                  </p:stCondLst>
                                  <p:childTnLst>
                                    <p:set>
                                      <p:cBhvr>
                                        <p:cTn id="11" dur="1" fill="hold">
                                          <p:stCondLst>
                                            <p:cond delay="0"/>
                                          </p:stCondLst>
                                        </p:cTn>
                                        <p:tgtEl>
                                          <p:spTgt spid="22"/>
                                        </p:tgtEl>
                                        <p:attrNameLst>
                                          <p:attrName>style.visibility</p:attrName>
                                        </p:attrNameLst>
                                      </p:cBhvr>
                                      <p:to>
                                        <p:strVal val="visible"/>
                                      </p:to>
                                    </p:set>
                                    <p:anim calcmode="lin" valueType="num">
                                      <p:cBhvr additive="base">
                                        <p:cTn id="12" dur="500"/>
                                        <p:tgtEl>
                                          <p:spTgt spid="22"/>
                                        </p:tgtEl>
                                        <p:attrNameLst>
                                          <p:attrName>ppt_y</p:attrName>
                                        </p:attrNameLst>
                                      </p:cBhvr>
                                      <p:tavLst>
                                        <p:tav tm="0">
                                          <p:val>
                                            <p:strVal val="#ppt_y+#ppt_h*1.125000"/>
                                          </p:val>
                                        </p:tav>
                                        <p:tav tm="100000">
                                          <p:val>
                                            <p:strVal val="#ppt_y"/>
                                          </p:val>
                                        </p:tav>
                                      </p:tavLst>
                                    </p:anim>
                                    <p:animEffect transition="in" filter="wipe(up)">
                                      <p:cBhvr>
                                        <p:cTn id="13" dur="500"/>
                                        <p:tgtEl>
                                          <p:spTgt spid="2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animBg="1"/>
      <p:bldP spid="23" grpId="0" animBg="1"/>
    </p:bldLs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426110"/>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9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4930" y="275911"/>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87223"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marL="0" indent="0">
              <a:buNone/>
              <a:defRPr lang="en-US" altLang="zh-CN" sz="2000" b="1">
                <a:solidFill>
                  <a:schemeClr val="lt1"/>
                </a:solidFill>
                <a:latin typeface="微软雅黑" pitchFamily="34" charset="-122"/>
                <a:ea typeface="微软雅黑" pitchFamily="34" charset="-122"/>
                <a:cs typeface="+mn-cs"/>
              </a:defRPr>
            </a:lvl1pPr>
          </a:lstStyle>
          <a:p>
            <a:pPr marL="0" lvl="0" algn="ctr" defTabSz="91440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87223"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85684" y="1421213"/>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85684" y="206808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96977450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361123" y="1228593"/>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81114" y="1875466"/>
            <a:ext cx="6206654"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304100" y="3944401"/>
            <a:ext cx="5916373"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1081114" y="4598627"/>
            <a:ext cx="6206655"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49">
            <a:extLst>
              <a:ext uri="{FF2B5EF4-FFF2-40B4-BE49-F238E27FC236}">
                <a16:creationId xmlns:a16="http://schemas.microsoft.com/office/drawing/2014/main" id="{0C060294-12BB-D25D-F8BC-CA5961B4FF57}"/>
              </a:ext>
            </a:extLst>
          </p:cNvPr>
          <p:cNvGrpSpPr/>
          <p:nvPr userDrawn="1"/>
        </p:nvGrpSpPr>
        <p:grpSpPr>
          <a:xfrm>
            <a:off x="516052" y="1181079"/>
            <a:ext cx="716304" cy="616236"/>
            <a:chOff x="882603" y="2302677"/>
            <a:chExt cx="1093895" cy="955612"/>
          </a:xfrm>
          <a:solidFill>
            <a:srgbClr val="0067B4"/>
          </a:solidFill>
        </p:grpSpPr>
        <p:sp>
          <p:nvSpPr>
            <p:cNvPr id="10" name="Freeform 14">
              <a:extLst>
                <a:ext uri="{FF2B5EF4-FFF2-40B4-BE49-F238E27FC236}">
                  <a16:creationId xmlns:a16="http://schemas.microsoft.com/office/drawing/2014/main" id="{75506339-DAE1-03B9-8317-BEA745495E70}"/>
                </a:ext>
              </a:extLst>
            </p:cNvPr>
            <p:cNvSpPr/>
            <p:nvPr/>
          </p:nvSpPr>
          <p:spPr bwMode="auto">
            <a:xfrm>
              <a:off x="882603" y="2302677"/>
              <a:ext cx="820672" cy="955612"/>
            </a:xfrm>
            <a:custGeom>
              <a:gdLst>
                <a:gd name="T0" fmla="*/ 908 w 1036"/>
                <a:gd name="T1" fmla="*/ 372 h 1206"/>
                <a:gd name="T2" fmla="*/ 908 w 1036"/>
                <a:gd name="T3" fmla="*/ 296 h 1206"/>
                <a:gd name="T4" fmla="*/ 908 w 1036"/>
                <a:gd name="T5" fmla="*/ 152 h 1206"/>
                <a:gd name="T6" fmla="*/ 883 w 1036"/>
                <a:gd name="T7" fmla="*/ 128 h 1206"/>
                <a:gd name="T8" fmla="*/ 405 w 1036"/>
                <a:gd name="T9" fmla="*/ 128 h 1206"/>
                <a:gd name="T10" fmla="*/ 387 w 1036"/>
                <a:gd name="T11" fmla="*/ 128 h 1206"/>
                <a:gd name="T12" fmla="*/ 387 w 1036"/>
                <a:gd name="T13" fmla="*/ 150 h 1206"/>
                <a:gd name="T14" fmla="*/ 387 w 1036"/>
                <a:gd name="T15" fmla="*/ 296 h 1206"/>
                <a:gd name="T16" fmla="*/ 295 w 1036"/>
                <a:gd name="T17" fmla="*/ 386 h 1206"/>
                <a:gd name="T18" fmla="*/ 145 w 1036"/>
                <a:gd name="T19" fmla="*/ 386 h 1206"/>
                <a:gd name="T20" fmla="*/ 128 w 1036"/>
                <a:gd name="T21" fmla="*/ 386 h 1206"/>
                <a:gd name="T22" fmla="*/ 128 w 1036"/>
                <a:gd name="T23" fmla="*/ 404 h 1206"/>
                <a:gd name="T24" fmla="*/ 128 w 1036"/>
                <a:gd name="T25" fmla="*/ 1052 h 1206"/>
                <a:gd name="T26" fmla="*/ 153 w 1036"/>
                <a:gd name="T27" fmla="*/ 1078 h 1206"/>
                <a:gd name="T28" fmla="*/ 882 w 1036"/>
                <a:gd name="T29" fmla="*/ 1078 h 1206"/>
                <a:gd name="T30" fmla="*/ 908 w 1036"/>
                <a:gd name="T31" fmla="*/ 1052 h 1206"/>
                <a:gd name="T32" fmla="*/ 908 w 1036"/>
                <a:gd name="T33" fmla="*/ 869 h 1206"/>
                <a:gd name="T34" fmla="*/ 914 w 1036"/>
                <a:gd name="T35" fmla="*/ 851 h 1206"/>
                <a:gd name="T36" fmla="*/ 1028 w 1036"/>
                <a:gd name="T37" fmla="*/ 729 h 1206"/>
                <a:gd name="T38" fmla="*/ 1035 w 1036"/>
                <a:gd name="T39" fmla="*/ 724 h 1206"/>
                <a:gd name="T40" fmla="*/ 1036 w 1036"/>
                <a:gd name="T41" fmla="*/ 738 h 1206"/>
                <a:gd name="T42" fmla="*/ 1036 w 1036"/>
                <a:gd name="T43" fmla="*/ 1069 h 1206"/>
                <a:gd name="T44" fmla="*/ 899 w 1036"/>
                <a:gd name="T45" fmla="*/ 1206 h 1206"/>
                <a:gd name="T46" fmla="*/ 133 w 1036"/>
                <a:gd name="T47" fmla="*/ 1206 h 1206"/>
                <a:gd name="T48" fmla="*/ 0 w 1036"/>
                <a:gd name="T49" fmla="*/ 1073 h 1206"/>
                <a:gd name="T50" fmla="*/ 0 w 1036"/>
                <a:gd name="T51" fmla="*/ 316 h 1206"/>
                <a:gd name="T52" fmla="*/ 19 w 1036"/>
                <a:gd name="T53" fmla="*/ 267 h 1206"/>
                <a:gd name="T54" fmla="*/ 265 w 1036"/>
                <a:gd name="T55" fmla="*/ 27 h 1206"/>
                <a:gd name="T56" fmla="*/ 331 w 1036"/>
                <a:gd name="T57" fmla="*/ 0 h 1206"/>
                <a:gd name="T58" fmla="*/ 902 w 1036"/>
                <a:gd name="T59" fmla="*/ 0 h 1206"/>
                <a:gd name="T60" fmla="*/ 1036 w 1036"/>
                <a:gd name="T61" fmla="*/ 129 h 1206"/>
                <a:gd name="T62" fmla="*/ 1035 w 1036"/>
                <a:gd name="T63" fmla="*/ 206 h 1206"/>
                <a:gd name="T64" fmla="*/ 1028 w 1036"/>
                <a:gd name="T65" fmla="*/ 224 h 1206"/>
                <a:gd name="T66" fmla="*/ 942 w 1036"/>
                <a:gd name="T67" fmla="*/ 328 h 1206"/>
                <a:gd name="T68" fmla="*/ 921 w 1036"/>
                <a:gd name="T69" fmla="*/ 358 h 1206"/>
                <a:gd name="T70" fmla="*/ 908 w 1036"/>
                <a:gd name="T71" fmla="*/ 372 h 12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Lst>
              <a:rect l="0" t="0" r="r" b="b"/>
              <a:pathLst>
                <a:path w="1036" h="1206">
                  <a:moveTo>
                    <a:pt x="908" y="372"/>
                  </a:moveTo>
                  <a:cubicBezTo>
                    <a:pt x="908" y="344"/>
                    <a:pt x="908" y="320"/>
                    <a:pt x="908" y="296"/>
                  </a:cubicBezTo>
                  <a:cubicBezTo>
                    <a:pt x="908" y="248"/>
                    <a:pt x="908" y="200"/>
                    <a:pt x="908" y="152"/>
                  </a:cubicBezTo>
                  <a:cubicBezTo>
                    <a:pt x="908" y="131"/>
                    <a:pt x="905" y="128"/>
                    <a:pt x="883" y="128"/>
                  </a:cubicBezTo>
                  <a:cubicBezTo>
                    <a:pt x="724" y="128"/>
                    <a:pt x="565" y="128"/>
                    <a:pt x="405" y="128"/>
                  </a:cubicBezTo>
                  <a:cubicBezTo>
                    <a:pt x="400" y="128"/>
                    <a:pt x="394" y="128"/>
                    <a:pt x="387" y="128"/>
                  </a:cubicBezTo>
                  <a:cubicBezTo>
                    <a:pt x="387" y="137"/>
                    <a:pt x="387" y="144"/>
                    <a:pt x="387" y="150"/>
                  </a:cubicBezTo>
                  <a:cubicBezTo>
                    <a:pt x="387" y="199"/>
                    <a:pt x="387" y="247"/>
                    <a:pt x="387" y="296"/>
                  </a:cubicBezTo>
                  <a:cubicBezTo>
                    <a:pt x="386" y="352"/>
                    <a:pt x="351" y="386"/>
                    <a:pt x="295" y="386"/>
                  </a:cubicBezTo>
                  <a:cubicBezTo>
                    <a:pt x="245" y="386"/>
                    <a:pt x="195" y="386"/>
                    <a:pt x="145" y="386"/>
                  </a:cubicBezTo>
                  <a:cubicBezTo>
                    <a:pt x="140" y="386"/>
                    <a:pt x="135" y="386"/>
                    <a:pt x="128" y="386"/>
                  </a:cubicBezTo>
                  <a:cubicBezTo>
                    <a:pt x="128" y="394"/>
                    <a:pt x="128" y="399"/>
                    <a:pt x="128" y="404"/>
                  </a:cubicBezTo>
                  <a:cubicBezTo>
                    <a:pt x="128" y="620"/>
                    <a:pt x="128" y="836"/>
                    <a:pt x="128" y="1052"/>
                  </a:cubicBezTo>
                  <a:cubicBezTo>
                    <a:pt x="128" y="1076"/>
                    <a:pt x="130" y="1078"/>
                    <a:pt x="153" y="1078"/>
                  </a:cubicBezTo>
                  <a:cubicBezTo>
                    <a:pt x="396" y="1078"/>
                    <a:pt x="639" y="1078"/>
                    <a:pt x="882" y="1078"/>
                  </a:cubicBezTo>
                  <a:cubicBezTo>
                    <a:pt x="906" y="1078"/>
                    <a:pt x="908" y="1076"/>
                    <a:pt x="908" y="1052"/>
                  </a:cubicBezTo>
                  <a:cubicBezTo>
                    <a:pt x="908" y="991"/>
                    <a:pt x="908" y="930"/>
                    <a:pt x="908" y="869"/>
                  </a:cubicBezTo>
                  <a:cubicBezTo>
                    <a:pt x="908" y="863"/>
                    <a:pt x="910" y="855"/>
                    <a:pt x="914" y="851"/>
                  </a:cubicBezTo>
                  <a:cubicBezTo>
                    <a:pt x="952" y="810"/>
                    <a:pt x="990" y="770"/>
                    <a:pt x="1028" y="729"/>
                  </a:cubicBezTo>
                  <a:cubicBezTo>
                    <a:pt x="1030" y="728"/>
                    <a:pt x="1031" y="727"/>
                    <a:pt x="1035" y="724"/>
                  </a:cubicBezTo>
                  <a:cubicBezTo>
                    <a:pt x="1035" y="730"/>
                    <a:pt x="1036" y="734"/>
                    <a:pt x="1036" y="738"/>
                  </a:cubicBezTo>
                  <a:cubicBezTo>
                    <a:pt x="1036" y="849"/>
                    <a:pt x="1036" y="959"/>
                    <a:pt x="1036" y="1069"/>
                  </a:cubicBezTo>
                  <a:cubicBezTo>
                    <a:pt x="1035" y="1151"/>
                    <a:pt x="981" y="1206"/>
                    <a:pt x="899" y="1206"/>
                  </a:cubicBezTo>
                  <a:cubicBezTo>
                    <a:pt x="643" y="1206"/>
                    <a:pt x="388" y="1206"/>
                    <a:pt x="133" y="1206"/>
                  </a:cubicBezTo>
                  <a:cubicBezTo>
                    <a:pt x="56" y="1206"/>
                    <a:pt x="0" y="1150"/>
                    <a:pt x="0" y="1073"/>
                  </a:cubicBezTo>
                  <a:cubicBezTo>
                    <a:pt x="0" y="821"/>
                    <a:pt x="0" y="568"/>
                    <a:pt x="0" y="316"/>
                  </a:cubicBezTo>
                  <a:cubicBezTo>
                    <a:pt x="0" y="297"/>
                    <a:pt x="6" y="281"/>
                    <a:pt x="19" y="267"/>
                  </a:cubicBezTo>
                  <a:cubicBezTo>
                    <a:pt x="101" y="187"/>
                    <a:pt x="183" y="107"/>
                    <a:pt x="265" y="27"/>
                  </a:cubicBezTo>
                  <a:cubicBezTo>
                    <a:pt x="283" y="9"/>
                    <a:pt x="305" y="0"/>
                    <a:pt x="331" y="0"/>
                  </a:cubicBezTo>
                  <a:cubicBezTo>
                    <a:pt x="521" y="0"/>
                    <a:pt x="712" y="0"/>
                    <a:pt x="902" y="0"/>
                  </a:cubicBezTo>
                  <a:cubicBezTo>
                    <a:pt x="978" y="1"/>
                    <a:pt x="1033" y="53"/>
                    <a:pt x="1036" y="129"/>
                  </a:cubicBezTo>
                  <a:cubicBezTo>
                    <a:pt x="1036" y="155"/>
                    <a:pt x="1036" y="180"/>
                    <a:pt x="1035" y="206"/>
                  </a:cubicBezTo>
                  <a:cubicBezTo>
                    <a:pt x="1035" y="212"/>
                    <a:pt x="1032" y="219"/>
                    <a:pt x="1028" y="224"/>
                  </a:cubicBezTo>
                  <a:cubicBezTo>
                    <a:pt x="999" y="259"/>
                    <a:pt x="970" y="293"/>
                    <a:pt x="942" y="328"/>
                  </a:cubicBezTo>
                  <a:cubicBezTo>
                    <a:pt x="934" y="337"/>
                    <a:pt x="928" y="348"/>
                    <a:pt x="921" y="358"/>
                  </a:cubicBezTo>
                  <a:cubicBezTo>
                    <a:pt x="918" y="362"/>
                    <a:pt x="914" y="365"/>
                    <a:pt x="908" y="37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1" name="Freeform 15">
              <a:extLst>
                <a:ext uri="{FF2B5EF4-FFF2-40B4-BE49-F238E27FC236}">
                  <a16:creationId xmlns:a16="http://schemas.microsoft.com/office/drawing/2014/main" id="{BC394584-E03A-BC11-E60A-A265AC6E46EC}"/>
                </a:ext>
              </a:extLst>
            </p:cNvPr>
            <p:cNvSpPr/>
            <p:nvPr/>
          </p:nvSpPr>
          <p:spPr bwMode="auto">
            <a:xfrm>
              <a:off x="1362082" y="2640858"/>
              <a:ext cx="386396" cy="443988"/>
            </a:xfrm>
            <a:custGeom>
              <a:gdLst>
                <a:gd name="T0" fmla="*/ 351 w 488"/>
                <a:gd name="T1" fmla="*/ 0 h 560"/>
                <a:gd name="T2" fmla="*/ 488 w 488"/>
                <a:gd name="T3" fmla="*/ 114 h 560"/>
                <a:gd name="T4" fmla="*/ 431 w 488"/>
                <a:gd name="T5" fmla="*/ 180 h 560"/>
                <a:gd name="T6" fmla="*/ 127 w 488"/>
                <a:gd name="T7" fmla="*/ 490 h 560"/>
                <a:gd name="T8" fmla="*/ 39 w 488"/>
                <a:gd name="T9" fmla="*/ 554 h 560"/>
                <a:gd name="T10" fmla="*/ 5 w 488"/>
                <a:gd name="T11" fmla="*/ 560 h 560"/>
                <a:gd name="T12" fmla="*/ 4 w 488"/>
                <a:gd name="T13" fmla="*/ 526 h 560"/>
                <a:gd name="T14" fmla="*/ 64 w 488"/>
                <a:gd name="T15" fmla="*/ 404 h 560"/>
                <a:gd name="T16" fmla="*/ 347 w 488"/>
                <a:gd name="T17" fmla="*/ 7 h 560"/>
                <a:gd name="T18" fmla="*/ 351 w 488"/>
                <a:gd name="T19" fmla="*/ 0 h 56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88" h="560">
                  <a:moveTo>
                    <a:pt x="351" y="0"/>
                  </a:moveTo>
                  <a:cubicBezTo>
                    <a:pt x="398" y="39"/>
                    <a:pt x="443" y="76"/>
                    <a:pt x="488" y="114"/>
                  </a:cubicBezTo>
                  <a:cubicBezTo>
                    <a:pt x="469" y="137"/>
                    <a:pt x="450" y="159"/>
                    <a:pt x="431" y="180"/>
                  </a:cubicBezTo>
                  <a:cubicBezTo>
                    <a:pt x="336" y="289"/>
                    <a:pt x="238" y="396"/>
                    <a:pt x="127" y="490"/>
                  </a:cubicBezTo>
                  <a:cubicBezTo>
                    <a:pt x="100" y="514"/>
                    <a:pt x="69" y="534"/>
                    <a:pt x="39" y="554"/>
                  </a:cubicBezTo>
                  <a:cubicBezTo>
                    <a:pt x="30" y="560"/>
                    <a:pt x="17" y="558"/>
                    <a:pt x="5" y="560"/>
                  </a:cubicBezTo>
                  <a:cubicBezTo>
                    <a:pt x="5" y="549"/>
                    <a:pt x="0" y="536"/>
                    <a:pt x="4" y="526"/>
                  </a:cubicBezTo>
                  <a:cubicBezTo>
                    <a:pt x="23" y="485"/>
                    <a:pt x="41" y="443"/>
                    <a:pt x="64" y="404"/>
                  </a:cubicBezTo>
                  <a:cubicBezTo>
                    <a:pt x="147" y="264"/>
                    <a:pt x="245" y="134"/>
                    <a:pt x="347" y="7"/>
                  </a:cubicBezTo>
                  <a:cubicBezTo>
                    <a:pt x="348" y="5"/>
                    <a:pt x="349" y="3"/>
                    <a:pt x="351"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2" name="Freeform 16">
              <a:extLst>
                <a:ext uri="{FF2B5EF4-FFF2-40B4-BE49-F238E27FC236}">
                  <a16:creationId xmlns:a16="http://schemas.microsoft.com/office/drawing/2014/main" id="{D850CBFE-EE12-8F58-A170-E3A5FACC61F5}"/>
                </a:ext>
              </a:extLst>
            </p:cNvPr>
            <p:cNvSpPr/>
            <p:nvPr/>
          </p:nvSpPr>
          <p:spPr bwMode="auto">
            <a:xfrm>
              <a:off x="1667783" y="2400113"/>
              <a:ext cx="273223" cy="299340"/>
            </a:xfrm>
            <a:custGeom>
              <a:gdLst>
                <a:gd name="T0" fmla="*/ 139 w 345"/>
                <a:gd name="T1" fmla="*/ 378 h 378"/>
                <a:gd name="T2" fmla="*/ 0 w 345"/>
                <a:gd name="T3" fmla="*/ 264 h 378"/>
                <a:gd name="T4" fmla="*/ 19 w 345"/>
                <a:gd name="T5" fmla="*/ 240 h 378"/>
                <a:gd name="T6" fmla="*/ 183 w 345"/>
                <a:gd name="T7" fmla="*/ 54 h 378"/>
                <a:gd name="T8" fmla="*/ 231 w 345"/>
                <a:gd name="T9" fmla="*/ 17 h 378"/>
                <a:gd name="T10" fmla="*/ 308 w 345"/>
                <a:gd name="T11" fmla="*/ 26 h 378"/>
                <a:gd name="T12" fmla="*/ 334 w 345"/>
                <a:gd name="T13" fmla="*/ 103 h 378"/>
                <a:gd name="T14" fmla="*/ 312 w 345"/>
                <a:gd name="T15" fmla="*/ 150 h 378"/>
                <a:gd name="T16" fmla="*/ 139 w 345"/>
                <a:gd name="T17" fmla="*/ 378 h 37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45" h="378">
                  <a:moveTo>
                    <a:pt x="139" y="378"/>
                  </a:moveTo>
                  <a:cubicBezTo>
                    <a:pt x="90" y="338"/>
                    <a:pt x="46" y="301"/>
                    <a:pt x="0" y="264"/>
                  </a:cubicBezTo>
                  <a:cubicBezTo>
                    <a:pt x="7" y="255"/>
                    <a:pt x="13" y="247"/>
                    <a:pt x="19" y="240"/>
                  </a:cubicBezTo>
                  <a:cubicBezTo>
                    <a:pt x="74" y="178"/>
                    <a:pt x="128" y="115"/>
                    <a:pt x="183" y="54"/>
                  </a:cubicBezTo>
                  <a:cubicBezTo>
                    <a:pt x="196" y="39"/>
                    <a:pt x="214" y="27"/>
                    <a:pt x="231" y="17"/>
                  </a:cubicBezTo>
                  <a:cubicBezTo>
                    <a:pt x="259" y="0"/>
                    <a:pt x="280" y="4"/>
                    <a:pt x="308" y="26"/>
                  </a:cubicBezTo>
                  <a:cubicBezTo>
                    <a:pt x="336" y="50"/>
                    <a:pt x="345" y="73"/>
                    <a:pt x="334" y="103"/>
                  </a:cubicBezTo>
                  <a:cubicBezTo>
                    <a:pt x="328" y="119"/>
                    <a:pt x="322" y="136"/>
                    <a:pt x="312" y="150"/>
                  </a:cubicBezTo>
                  <a:cubicBezTo>
                    <a:pt x="255" y="226"/>
                    <a:pt x="197" y="301"/>
                    <a:pt x="139" y="37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3" name="Freeform 17">
              <a:extLst>
                <a:ext uri="{FF2B5EF4-FFF2-40B4-BE49-F238E27FC236}">
                  <a16:creationId xmlns:a16="http://schemas.microsoft.com/office/drawing/2014/main" id="{F6AE58A0-B366-0592-260F-25690D13FF4F}"/>
                </a:ext>
              </a:extLst>
            </p:cNvPr>
            <p:cNvSpPr/>
            <p:nvPr/>
          </p:nvSpPr>
          <p:spPr bwMode="auto">
            <a:xfrm>
              <a:off x="1088524" y="2679029"/>
              <a:ext cx="408829" cy="66632"/>
            </a:xfrm>
            <a:custGeom>
              <a:gdLst>
                <a:gd name="T0" fmla="*/ 257 w 516"/>
                <a:gd name="T1" fmla="*/ 0 h 84"/>
                <a:gd name="T2" fmla="*/ 496 w 516"/>
                <a:gd name="T3" fmla="*/ 0 h 84"/>
                <a:gd name="T4" fmla="*/ 516 w 516"/>
                <a:gd name="T5" fmla="*/ 19 h 84"/>
                <a:gd name="T6" fmla="*/ 516 w 516"/>
                <a:gd name="T7" fmla="*/ 49 h 84"/>
                <a:gd name="T8" fmla="*/ 481 w 516"/>
                <a:gd name="T9" fmla="*/ 84 h 84"/>
                <a:gd name="T10" fmla="*/ 23 w 516"/>
                <a:gd name="T11" fmla="*/ 84 h 84"/>
                <a:gd name="T12" fmla="*/ 0 w 516"/>
                <a:gd name="T13" fmla="*/ 61 h 84"/>
                <a:gd name="T14" fmla="*/ 0 w 516"/>
                <a:gd name="T15" fmla="*/ 22 h 84"/>
                <a:gd name="T16" fmla="*/ 22 w 516"/>
                <a:gd name="T17" fmla="*/ 0 h 84"/>
                <a:gd name="T18" fmla="*/ 257 w 516"/>
                <a:gd name="T19" fmla="*/ 0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516" h="84">
                  <a:moveTo>
                    <a:pt x="257" y="0"/>
                  </a:moveTo>
                  <a:cubicBezTo>
                    <a:pt x="337" y="0"/>
                    <a:pt x="416" y="0"/>
                    <a:pt x="496" y="0"/>
                  </a:cubicBezTo>
                  <a:cubicBezTo>
                    <a:pt x="515" y="0"/>
                    <a:pt x="516" y="1"/>
                    <a:pt x="516" y="19"/>
                  </a:cubicBezTo>
                  <a:cubicBezTo>
                    <a:pt x="516" y="29"/>
                    <a:pt x="516" y="39"/>
                    <a:pt x="516" y="49"/>
                  </a:cubicBezTo>
                  <a:cubicBezTo>
                    <a:pt x="516" y="71"/>
                    <a:pt x="503" y="84"/>
                    <a:pt x="481" y="84"/>
                  </a:cubicBezTo>
                  <a:cubicBezTo>
                    <a:pt x="329" y="84"/>
                    <a:pt x="176" y="84"/>
                    <a:pt x="23" y="84"/>
                  </a:cubicBezTo>
                  <a:cubicBezTo>
                    <a:pt x="0" y="84"/>
                    <a:pt x="0" y="83"/>
                    <a:pt x="0" y="61"/>
                  </a:cubicBezTo>
                  <a:cubicBezTo>
                    <a:pt x="0" y="48"/>
                    <a:pt x="0" y="35"/>
                    <a:pt x="0" y="22"/>
                  </a:cubicBezTo>
                  <a:cubicBezTo>
                    <a:pt x="0" y="0"/>
                    <a:pt x="0" y="0"/>
                    <a:pt x="22" y="0"/>
                  </a:cubicBezTo>
                  <a:cubicBezTo>
                    <a:pt x="100" y="0"/>
                    <a:pt x="179" y="0"/>
                    <a:pt x="2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4" name="Freeform 18">
              <a:extLst>
                <a:ext uri="{FF2B5EF4-FFF2-40B4-BE49-F238E27FC236}">
                  <a16:creationId xmlns:a16="http://schemas.microsoft.com/office/drawing/2014/main" id="{62532539-B24C-58EA-73E2-BE59007B8C24}"/>
                </a:ext>
              </a:extLst>
            </p:cNvPr>
            <p:cNvSpPr/>
            <p:nvPr/>
          </p:nvSpPr>
          <p:spPr bwMode="auto">
            <a:xfrm>
              <a:off x="1087855" y="2815306"/>
              <a:ext cx="344542" cy="67301"/>
            </a:xfrm>
            <a:custGeom>
              <a:gdLst>
                <a:gd name="T0" fmla="*/ 435 w 435"/>
                <a:gd name="T1" fmla="*/ 0 h 85"/>
                <a:gd name="T2" fmla="*/ 382 w 435"/>
                <a:gd name="T3" fmla="*/ 80 h 85"/>
                <a:gd name="T4" fmla="*/ 371 w 435"/>
                <a:gd name="T5" fmla="*/ 84 h 85"/>
                <a:gd name="T6" fmla="*/ 15 w 435"/>
                <a:gd name="T7" fmla="*/ 85 h 85"/>
                <a:gd name="T8" fmla="*/ 1 w 435"/>
                <a:gd name="T9" fmla="*/ 69 h 85"/>
                <a:gd name="T10" fmla="*/ 0 w 435"/>
                <a:gd name="T11" fmla="*/ 18 h 85"/>
                <a:gd name="T12" fmla="*/ 19 w 435"/>
                <a:gd name="T13" fmla="*/ 0 h 85"/>
                <a:gd name="T14" fmla="*/ 190 w 435"/>
                <a:gd name="T15" fmla="*/ 0 h 85"/>
                <a:gd name="T16" fmla="*/ 415 w 435"/>
                <a:gd name="T17" fmla="*/ 0 h 85"/>
                <a:gd name="T18" fmla="*/ 435 w 435"/>
                <a:gd name="T19" fmla="*/ 0 h 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435" h="85">
                  <a:moveTo>
                    <a:pt x="435" y="0"/>
                  </a:moveTo>
                  <a:cubicBezTo>
                    <a:pt x="417" y="29"/>
                    <a:pt x="400" y="55"/>
                    <a:pt x="382" y="80"/>
                  </a:cubicBezTo>
                  <a:cubicBezTo>
                    <a:pt x="380" y="83"/>
                    <a:pt x="375" y="84"/>
                    <a:pt x="371" y="84"/>
                  </a:cubicBezTo>
                  <a:cubicBezTo>
                    <a:pt x="252" y="85"/>
                    <a:pt x="134" y="84"/>
                    <a:pt x="15" y="85"/>
                  </a:cubicBezTo>
                  <a:cubicBezTo>
                    <a:pt x="4" y="85"/>
                    <a:pt x="0" y="80"/>
                    <a:pt x="1" y="69"/>
                  </a:cubicBezTo>
                  <a:cubicBezTo>
                    <a:pt x="1" y="52"/>
                    <a:pt x="1" y="35"/>
                    <a:pt x="0" y="18"/>
                  </a:cubicBezTo>
                  <a:cubicBezTo>
                    <a:pt x="0" y="4"/>
                    <a:pt x="6" y="0"/>
                    <a:pt x="19" y="0"/>
                  </a:cubicBezTo>
                  <a:cubicBezTo>
                    <a:pt x="76" y="0"/>
                    <a:pt x="133" y="0"/>
                    <a:pt x="190" y="0"/>
                  </a:cubicBezTo>
                  <a:cubicBezTo>
                    <a:pt x="265" y="0"/>
                    <a:pt x="340" y="0"/>
                    <a:pt x="415" y="0"/>
                  </a:cubicBezTo>
                  <a:cubicBezTo>
                    <a:pt x="421" y="0"/>
                    <a:pt x="426" y="0"/>
                    <a:pt x="435"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5" name="Freeform 19">
              <a:extLst>
                <a:ext uri="{FF2B5EF4-FFF2-40B4-BE49-F238E27FC236}">
                  <a16:creationId xmlns:a16="http://schemas.microsoft.com/office/drawing/2014/main" id="{1D1C14C1-65BC-307F-88F0-7B66241894A1}"/>
                </a:ext>
              </a:extLst>
            </p:cNvPr>
            <p:cNvSpPr/>
            <p:nvPr/>
          </p:nvSpPr>
          <p:spPr bwMode="auto">
            <a:xfrm>
              <a:off x="1082497" y="2945221"/>
              <a:ext cx="244427" cy="146657"/>
            </a:xfrm>
            <a:custGeom>
              <a:gdLst>
                <a:gd name="T0" fmla="*/ 286 w 309"/>
                <a:gd name="T1" fmla="*/ 148 h 185"/>
                <a:gd name="T2" fmla="*/ 283 w 309"/>
                <a:gd name="T3" fmla="*/ 148 h 185"/>
                <a:gd name="T4" fmla="*/ 234 w 309"/>
                <a:gd name="T5" fmla="*/ 153 h 185"/>
                <a:gd name="T6" fmla="*/ 214 w 309"/>
                <a:gd name="T7" fmla="*/ 169 h 185"/>
                <a:gd name="T8" fmla="*/ 156 w 309"/>
                <a:gd name="T9" fmla="*/ 164 h 185"/>
                <a:gd name="T10" fmla="*/ 105 w 309"/>
                <a:gd name="T11" fmla="*/ 110 h 185"/>
                <a:gd name="T12" fmla="*/ 80 w 309"/>
                <a:gd name="T13" fmla="*/ 157 h 185"/>
                <a:gd name="T14" fmla="*/ 38 w 309"/>
                <a:gd name="T15" fmla="*/ 178 h 185"/>
                <a:gd name="T16" fmla="*/ 11 w 309"/>
                <a:gd name="T17" fmla="*/ 126 h 185"/>
                <a:gd name="T18" fmla="*/ 64 w 309"/>
                <a:gd name="T19" fmla="*/ 24 h 185"/>
                <a:gd name="T20" fmla="*/ 126 w 309"/>
                <a:gd name="T21" fmla="*/ 21 h 185"/>
                <a:gd name="T22" fmla="*/ 191 w 309"/>
                <a:gd name="T23" fmla="*/ 90 h 185"/>
                <a:gd name="T24" fmla="*/ 230 w 309"/>
                <a:gd name="T25" fmla="*/ 60 h 185"/>
                <a:gd name="T26" fmla="*/ 281 w 309"/>
                <a:gd name="T27" fmla="*/ 58 h 185"/>
                <a:gd name="T28" fmla="*/ 309 w 309"/>
                <a:gd name="T29" fmla="*/ 76 h 185"/>
                <a:gd name="T30" fmla="*/ 286 w 309"/>
                <a:gd name="T31" fmla="*/ 148 h 18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309" h="185">
                  <a:moveTo>
                    <a:pt x="286" y="148"/>
                  </a:moveTo>
                  <a:cubicBezTo>
                    <a:pt x="284" y="148"/>
                    <a:pt x="284" y="148"/>
                    <a:pt x="283" y="148"/>
                  </a:cubicBezTo>
                  <a:cubicBezTo>
                    <a:pt x="265" y="131"/>
                    <a:pt x="249" y="137"/>
                    <a:pt x="234" y="153"/>
                  </a:cubicBezTo>
                  <a:cubicBezTo>
                    <a:pt x="228" y="159"/>
                    <a:pt x="221" y="164"/>
                    <a:pt x="214" y="169"/>
                  </a:cubicBezTo>
                  <a:cubicBezTo>
                    <a:pt x="193" y="185"/>
                    <a:pt x="174" y="183"/>
                    <a:pt x="156" y="164"/>
                  </a:cubicBezTo>
                  <a:cubicBezTo>
                    <a:pt x="139" y="147"/>
                    <a:pt x="123" y="129"/>
                    <a:pt x="105" y="110"/>
                  </a:cubicBezTo>
                  <a:cubicBezTo>
                    <a:pt x="96" y="126"/>
                    <a:pt x="88" y="142"/>
                    <a:pt x="80" y="157"/>
                  </a:cubicBezTo>
                  <a:cubicBezTo>
                    <a:pt x="71" y="174"/>
                    <a:pt x="55" y="181"/>
                    <a:pt x="38" y="178"/>
                  </a:cubicBezTo>
                  <a:cubicBezTo>
                    <a:pt x="14" y="174"/>
                    <a:pt x="0" y="149"/>
                    <a:pt x="11" y="126"/>
                  </a:cubicBezTo>
                  <a:cubicBezTo>
                    <a:pt x="28" y="92"/>
                    <a:pt x="45" y="57"/>
                    <a:pt x="64" y="24"/>
                  </a:cubicBezTo>
                  <a:cubicBezTo>
                    <a:pt x="77" y="0"/>
                    <a:pt x="107" y="0"/>
                    <a:pt x="126" y="21"/>
                  </a:cubicBezTo>
                  <a:cubicBezTo>
                    <a:pt x="148" y="43"/>
                    <a:pt x="169" y="66"/>
                    <a:pt x="191" y="90"/>
                  </a:cubicBezTo>
                  <a:cubicBezTo>
                    <a:pt x="204" y="80"/>
                    <a:pt x="217" y="70"/>
                    <a:pt x="230" y="60"/>
                  </a:cubicBezTo>
                  <a:cubicBezTo>
                    <a:pt x="247" y="47"/>
                    <a:pt x="262" y="46"/>
                    <a:pt x="281" y="58"/>
                  </a:cubicBezTo>
                  <a:cubicBezTo>
                    <a:pt x="291" y="64"/>
                    <a:pt x="300" y="70"/>
                    <a:pt x="309" y="76"/>
                  </a:cubicBezTo>
                  <a:cubicBezTo>
                    <a:pt x="301" y="100"/>
                    <a:pt x="294" y="124"/>
                    <a:pt x="286" y="14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6" name="Freeform 20">
              <a:extLst>
                <a:ext uri="{FF2B5EF4-FFF2-40B4-BE49-F238E27FC236}">
                  <a16:creationId xmlns:a16="http://schemas.microsoft.com/office/drawing/2014/main" id="{ED8F0DD0-E2CA-8C4C-BF80-802CD88DB228}"/>
                </a:ext>
              </a:extLst>
            </p:cNvPr>
            <p:cNvSpPr/>
            <p:nvPr/>
          </p:nvSpPr>
          <p:spPr bwMode="auto">
            <a:xfrm>
              <a:off x="1748478" y="2540408"/>
              <a:ext cx="228020" cy="273223"/>
            </a:xfrm>
            <a:custGeom>
              <a:gdLst>
                <a:gd name="T0" fmla="*/ 288 w 288"/>
                <a:gd name="T1" fmla="*/ 37 h 345"/>
                <a:gd name="T2" fmla="*/ 280 w 288"/>
                <a:gd name="T3" fmla="*/ 52 h 345"/>
                <a:gd name="T4" fmla="*/ 118 w 288"/>
                <a:gd name="T5" fmla="*/ 260 h 345"/>
                <a:gd name="T6" fmla="*/ 57 w 288"/>
                <a:gd name="T7" fmla="*/ 326 h 345"/>
                <a:gd name="T8" fmla="*/ 24 w 288"/>
                <a:gd name="T9" fmla="*/ 343 h 345"/>
                <a:gd name="T10" fmla="*/ 3 w 288"/>
                <a:gd name="T11" fmla="*/ 338 h 345"/>
                <a:gd name="T12" fmla="*/ 3 w 288"/>
                <a:gd name="T13" fmla="*/ 314 h 345"/>
                <a:gd name="T14" fmla="*/ 44 w 288"/>
                <a:gd name="T15" fmla="*/ 262 h 345"/>
                <a:gd name="T16" fmla="*/ 210 w 288"/>
                <a:gd name="T17" fmla="*/ 53 h 345"/>
                <a:gd name="T18" fmla="*/ 236 w 288"/>
                <a:gd name="T19" fmla="*/ 15 h 345"/>
                <a:gd name="T20" fmla="*/ 263 w 288"/>
                <a:gd name="T21" fmla="*/ 4 h 345"/>
                <a:gd name="T22" fmla="*/ 288 w 288"/>
                <a:gd name="T23" fmla="*/ 37 h 3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288" h="345">
                  <a:moveTo>
                    <a:pt x="288" y="37"/>
                  </a:moveTo>
                  <a:cubicBezTo>
                    <a:pt x="286" y="40"/>
                    <a:pt x="284" y="46"/>
                    <a:pt x="280" y="52"/>
                  </a:cubicBezTo>
                  <a:cubicBezTo>
                    <a:pt x="226" y="121"/>
                    <a:pt x="172" y="191"/>
                    <a:pt x="118" y="260"/>
                  </a:cubicBezTo>
                  <a:cubicBezTo>
                    <a:pt x="99" y="283"/>
                    <a:pt x="78" y="305"/>
                    <a:pt x="57" y="326"/>
                  </a:cubicBezTo>
                  <a:cubicBezTo>
                    <a:pt x="48" y="334"/>
                    <a:pt x="36" y="339"/>
                    <a:pt x="24" y="343"/>
                  </a:cubicBezTo>
                  <a:cubicBezTo>
                    <a:pt x="18" y="345"/>
                    <a:pt x="6" y="343"/>
                    <a:pt x="3" y="338"/>
                  </a:cubicBezTo>
                  <a:cubicBezTo>
                    <a:pt x="0" y="332"/>
                    <a:pt x="0" y="320"/>
                    <a:pt x="3" y="314"/>
                  </a:cubicBezTo>
                  <a:cubicBezTo>
                    <a:pt x="15" y="296"/>
                    <a:pt x="30" y="279"/>
                    <a:pt x="44" y="262"/>
                  </a:cubicBezTo>
                  <a:cubicBezTo>
                    <a:pt x="99" y="192"/>
                    <a:pt x="154" y="123"/>
                    <a:pt x="210" y="53"/>
                  </a:cubicBezTo>
                  <a:cubicBezTo>
                    <a:pt x="219" y="41"/>
                    <a:pt x="228" y="28"/>
                    <a:pt x="236" y="15"/>
                  </a:cubicBezTo>
                  <a:cubicBezTo>
                    <a:pt x="243" y="5"/>
                    <a:pt x="251" y="0"/>
                    <a:pt x="263" y="4"/>
                  </a:cubicBezTo>
                  <a:cubicBezTo>
                    <a:pt x="275" y="7"/>
                    <a:pt x="288" y="23"/>
                    <a:pt x="288" y="3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17" name="Freeform 21">
              <a:extLst>
                <a:ext uri="{FF2B5EF4-FFF2-40B4-BE49-F238E27FC236}">
                  <a16:creationId xmlns:a16="http://schemas.microsoft.com/office/drawing/2014/main" id="{A9E978BA-F404-B268-C0CE-8C3DFAAD22CF}"/>
                </a:ext>
              </a:extLst>
            </p:cNvPr>
            <p:cNvSpPr/>
            <p:nvPr/>
          </p:nvSpPr>
          <p:spPr bwMode="auto">
            <a:xfrm>
              <a:off x="1293107" y="2473776"/>
              <a:ext cx="204247" cy="66632"/>
            </a:xfrm>
            <a:custGeom>
              <a:gdLst>
                <a:gd name="T0" fmla="*/ 129 w 258"/>
                <a:gd name="T1" fmla="*/ 84 h 84"/>
                <a:gd name="T2" fmla="*/ 18 w 258"/>
                <a:gd name="T3" fmla="*/ 84 h 84"/>
                <a:gd name="T4" fmla="*/ 0 w 258"/>
                <a:gd name="T5" fmla="*/ 66 h 84"/>
                <a:gd name="T6" fmla="*/ 0 w 258"/>
                <a:gd name="T7" fmla="*/ 16 h 84"/>
                <a:gd name="T8" fmla="*/ 15 w 258"/>
                <a:gd name="T9" fmla="*/ 0 h 84"/>
                <a:gd name="T10" fmla="*/ 243 w 258"/>
                <a:gd name="T11" fmla="*/ 0 h 84"/>
                <a:gd name="T12" fmla="*/ 258 w 258"/>
                <a:gd name="T13" fmla="*/ 15 h 84"/>
                <a:gd name="T14" fmla="*/ 258 w 258"/>
                <a:gd name="T15" fmla="*/ 68 h 84"/>
                <a:gd name="T16" fmla="*/ 241 w 258"/>
                <a:gd name="T17" fmla="*/ 84 h 84"/>
                <a:gd name="T18" fmla="*/ 129 w 258"/>
                <a:gd name="T19" fmla="*/ 84 h 8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58" h="84">
                  <a:moveTo>
                    <a:pt x="129" y="84"/>
                  </a:moveTo>
                  <a:cubicBezTo>
                    <a:pt x="92" y="84"/>
                    <a:pt x="55" y="83"/>
                    <a:pt x="18" y="84"/>
                  </a:cubicBezTo>
                  <a:cubicBezTo>
                    <a:pt x="5" y="84"/>
                    <a:pt x="0" y="79"/>
                    <a:pt x="0" y="66"/>
                  </a:cubicBezTo>
                  <a:cubicBezTo>
                    <a:pt x="1" y="50"/>
                    <a:pt x="1" y="33"/>
                    <a:pt x="0" y="16"/>
                  </a:cubicBezTo>
                  <a:cubicBezTo>
                    <a:pt x="0" y="5"/>
                    <a:pt x="4" y="0"/>
                    <a:pt x="15" y="0"/>
                  </a:cubicBezTo>
                  <a:cubicBezTo>
                    <a:pt x="91" y="0"/>
                    <a:pt x="167" y="0"/>
                    <a:pt x="243" y="0"/>
                  </a:cubicBezTo>
                  <a:cubicBezTo>
                    <a:pt x="254" y="0"/>
                    <a:pt x="258" y="4"/>
                    <a:pt x="258" y="15"/>
                  </a:cubicBezTo>
                  <a:cubicBezTo>
                    <a:pt x="257" y="33"/>
                    <a:pt x="257" y="50"/>
                    <a:pt x="258" y="68"/>
                  </a:cubicBezTo>
                  <a:cubicBezTo>
                    <a:pt x="258" y="80"/>
                    <a:pt x="253" y="84"/>
                    <a:pt x="241" y="84"/>
                  </a:cubicBezTo>
                  <a:cubicBezTo>
                    <a:pt x="203" y="84"/>
                    <a:pt x="166" y="84"/>
                    <a:pt x="129" y="84"/>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18" name="组合 61">
            <a:extLst>
              <a:ext uri="{FF2B5EF4-FFF2-40B4-BE49-F238E27FC236}">
                <a16:creationId xmlns:a16="http://schemas.microsoft.com/office/drawing/2014/main" id="{477A669A-FD71-C0D4-43FA-F965A43BAC55}"/>
              </a:ext>
            </a:extLst>
          </p:cNvPr>
          <p:cNvGrpSpPr/>
          <p:nvPr userDrawn="1"/>
        </p:nvGrpSpPr>
        <p:grpSpPr>
          <a:xfrm>
            <a:off x="465727" y="3977006"/>
            <a:ext cx="615387" cy="521208"/>
            <a:chOff x="7367401" y="2282771"/>
            <a:chExt cx="1001878" cy="994714"/>
          </a:xfrm>
          <a:solidFill>
            <a:srgbClr val="0067B4"/>
          </a:solidFill>
        </p:grpSpPr>
        <p:sp>
          <p:nvSpPr>
            <p:cNvPr id="19" name="Freeform 32">
              <a:extLst>
                <a:ext uri="{FF2B5EF4-FFF2-40B4-BE49-F238E27FC236}">
                  <a16:creationId xmlns:a16="http://schemas.microsoft.com/office/drawing/2014/main" id="{68114125-0DAA-CFBC-CCB1-0672192E221B}"/>
                </a:ext>
              </a:extLst>
            </p:cNvPr>
            <p:cNvSpPr/>
            <p:nvPr/>
          </p:nvSpPr>
          <p:spPr bwMode="auto">
            <a:xfrm>
              <a:off x="7634210" y="2488996"/>
              <a:ext cx="473930" cy="596888"/>
            </a:xfrm>
            <a:custGeom>
              <a:gdLst>
                <a:gd name="T0" fmla="*/ 659 w 671"/>
                <a:gd name="T1" fmla="*/ 351 h 845"/>
                <a:gd name="T2" fmla="*/ 643 w 671"/>
                <a:gd name="T3" fmla="*/ 429 h 845"/>
                <a:gd name="T4" fmla="*/ 659 w 671"/>
                <a:gd name="T5" fmla="*/ 458 h 845"/>
                <a:gd name="T6" fmla="*/ 664 w 671"/>
                <a:gd name="T7" fmla="*/ 493 h 845"/>
                <a:gd name="T8" fmla="*/ 378 w 671"/>
                <a:gd name="T9" fmla="*/ 838 h 845"/>
                <a:gd name="T10" fmla="*/ 357 w 671"/>
                <a:gd name="T11" fmla="*/ 840 h 845"/>
                <a:gd name="T12" fmla="*/ 286 w 671"/>
                <a:gd name="T13" fmla="*/ 838 h 845"/>
                <a:gd name="T14" fmla="*/ 267 w 671"/>
                <a:gd name="T15" fmla="*/ 834 h 845"/>
                <a:gd name="T16" fmla="*/ 15 w 671"/>
                <a:gd name="T17" fmla="*/ 366 h 845"/>
                <a:gd name="T18" fmla="*/ 41 w 671"/>
                <a:gd name="T19" fmla="*/ 49 h 845"/>
                <a:gd name="T20" fmla="*/ 45 w 671"/>
                <a:gd name="T21" fmla="*/ 39 h 845"/>
                <a:gd name="T22" fmla="*/ 58 w 671"/>
                <a:gd name="T23" fmla="*/ 39 h 845"/>
                <a:gd name="T24" fmla="*/ 130 w 671"/>
                <a:gd name="T25" fmla="*/ 7 h 845"/>
                <a:gd name="T26" fmla="*/ 145 w 671"/>
                <a:gd name="T27" fmla="*/ 1 h 845"/>
                <a:gd name="T28" fmla="*/ 658 w 671"/>
                <a:gd name="T29" fmla="*/ 349 h 845"/>
                <a:gd name="T30" fmla="*/ 659 w 671"/>
                <a:gd name="T31" fmla="*/ 351 h 845"/>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1" h="845">
                  <a:moveTo>
                    <a:pt x="659" y="351"/>
                  </a:moveTo>
                  <a:cubicBezTo>
                    <a:pt x="641" y="374"/>
                    <a:pt x="634" y="401"/>
                    <a:pt x="643" y="429"/>
                  </a:cubicBezTo>
                  <a:cubicBezTo>
                    <a:pt x="647" y="440"/>
                    <a:pt x="651" y="451"/>
                    <a:pt x="659" y="458"/>
                  </a:cubicBezTo>
                  <a:cubicBezTo>
                    <a:pt x="671" y="469"/>
                    <a:pt x="670" y="479"/>
                    <a:pt x="664" y="493"/>
                  </a:cubicBezTo>
                  <a:cubicBezTo>
                    <a:pt x="602" y="635"/>
                    <a:pt x="505" y="749"/>
                    <a:pt x="378" y="838"/>
                  </a:cubicBezTo>
                  <a:cubicBezTo>
                    <a:pt x="371" y="844"/>
                    <a:pt x="366" y="845"/>
                    <a:pt x="357" y="840"/>
                  </a:cubicBezTo>
                  <a:cubicBezTo>
                    <a:pt x="334" y="828"/>
                    <a:pt x="310" y="827"/>
                    <a:pt x="286" y="838"/>
                  </a:cubicBezTo>
                  <a:cubicBezTo>
                    <a:pt x="278" y="842"/>
                    <a:pt x="273" y="840"/>
                    <a:pt x="267" y="834"/>
                  </a:cubicBezTo>
                  <a:cubicBezTo>
                    <a:pt x="129" y="707"/>
                    <a:pt x="41" y="553"/>
                    <a:pt x="15" y="366"/>
                  </a:cubicBezTo>
                  <a:cubicBezTo>
                    <a:pt x="0" y="259"/>
                    <a:pt x="9" y="153"/>
                    <a:pt x="41" y="49"/>
                  </a:cubicBezTo>
                  <a:cubicBezTo>
                    <a:pt x="42" y="46"/>
                    <a:pt x="44" y="43"/>
                    <a:pt x="45" y="39"/>
                  </a:cubicBezTo>
                  <a:cubicBezTo>
                    <a:pt x="50" y="39"/>
                    <a:pt x="54" y="39"/>
                    <a:pt x="58" y="39"/>
                  </a:cubicBezTo>
                  <a:cubicBezTo>
                    <a:pt x="87" y="40"/>
                    <a:pt x="110" y="29"/>
                    <a:pt x="130" y="7"/>
                  </a:cubicBezTo>
                  <a:cubicBezTo>
                    <a:pt x="133" y="3"/>
                    <a:pt x="141" y="0"/>
                    <a:pt x="145" y="1"/>
                  </a:cubicBezTo>
                  <a:cubicBezTo>
                    <a:pt x="359" y="54"/>
                    <a:pt x="532" y="167"/>
                    <a:pt x="658" y="349"/>
                  </a:cubicBezTo>
                  <a:cubicBezTo>
                    <a:pt x="658" y="349"/>
                    <a:pt x="658" y="350"/>
                    <a:pt x="659" y="35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0" name="Freeform 33">
              <a:extLst>
                <a:ext uri="{FF2B5EF4-FFF2-40B4-BE49-F238E27FC236}">
                  <a16:creationId xmlns:a16="http://schemas.microsoft.com/office/drawing/2014/main" id="{F5310182-63B7-F129-95EC-3180D2E36AA8}"/>
                </a:ext>
              </a:extLst>
            </p:cNvPr>
            <p:cNvSpPr/>
            <p:nvPr/>
          </p:nvSpPr>
          <p:spPr bwMode="auto">
            <a:xfrm>
              <a:off x="7367401" y="2493174"/>
              <a:ext cx="439907" cy="697464"/>
            </a:xfrm>
            <a:custGeom>
              <a:gdLst>
                <a:gd name="T0" fmla="*/ 338 w 623"/>
                <a:gd name="T1" fmla="*/ 987 h 987"/>
                <a:gd name="T2" fmla="*/ 328 w 623"/>
                <a:gd name="T3" fmla="*/ 982 h 987"/>
                <a:gd name="T4" fmla="*/ 13 w 623"/>
                <a:gd name="T5" fmla="*/ 504 h 987"/>
                <a:gd name="T6" fmla="*/ 20 w 623"/>
                <a:gd name="T7" fmla="*/ 260 h 987"/>
                <a:gd name="T8" fmla="*/ 38 w 623"/>
                <a:gd name="T9" fmla="*/ 223 h 987"/>
                <a:gd name="T10" fmla="*/ 362 w 623"/>
                <a:gd name="T11" fmla="*/ 1 h 987"/>
                <a:gd name="T12" fmla="*/ 375 w 623"/>
                <a:gd name="T13" fmla="*/ 3 h 987"/>
                <a:gd name="T14" fmla="*/ 380 w 623"/>
                <a:gd name="T15" fmla="*/ 21 h 987"/>
                <a:gd name="T16" fmla="*/ 344 w 623"/>
                <a:gd name="T17" fmla="*/ 309 h 987"/>
                <a:gd name="T18" fmla="*/ 567 w 623"/>
                <a:gd name="T19" fmla="*/ 812 h 987"/>
                <a:gd name="T20" fmla="*/ 615 w 623"/>
                <a:gd name="T21" fmla="*/ 859 h 987"/>
                <a:gd name="T22" fmla="*/ 618 w 623"/>
                <a:gd name="T23" fmla="*/ 875 h 987"/>
                <a:gd name="T24" fmla="*/ 612 w 623"/>
                <a:gd name="T25" fmla="*/ 895 h 987"/>
                <a:gd name="T26" fmla="*/ 588 w 623"/>
                <a:gd name="T27" fmla="*/ 924 h 987"/>
                <a:gd name="T28" fmla="*/ 345 w 623"/>
                <a:gd name="T29" fmla="*/ 986 h 987"/>
                <a:gd name="T30" fmla="*/ 338 w 623"/>
                <a:gd name="T31" fmla="*/ 987 h 98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23" h="985">
                  <a:moveTo>
                    <a:pt x="338" y="987"/>
                  </a:moveTo>
                  <a:cubicBezTo>
                    <a:pt x="336" y="986"/>
                    <a:pt x="332" y="984"/>
                    <a:pt x="328" y="982"/>
                  </a:cubicBezTo>
                  <a:cubicBezTo>
                    <a:pt x="154" y="868"/>
                    <a:pt x="47" y="710"/>
                    <a:pt x="13" y="504"/>
                  </a:cubicBezTo>
                  <a:cubicBezTo>
                    <a:pt x="0" y="422"/>
                    <a:pt x="3" y="341"/>
                    <a:pt x="20" y="260"/>
                  </a:cubicBezTo>
                  <a:cubicBezTo>
                    <a:pt x="23" y="245"/>
                    <a:pt x="28" y="234"/>
                    <a:pt x="38" y="223"/>
                  </a:cubicBezTo>
                  <a:cubicBezTo>
                    <a:pt x="129" y="124"/>
                    <a:pt x="237" y="51"/>
                    <a:pt x="362" y="1"/>
                  </a:cubicBezTo>
                  <a:cubicBezTo>
                    <a:pt x="365" y="0"/>
                    <a:pt x="373" y="1"/>
                    <a:pt x="375" y="3"/>
                  </a:cubicBezTo>
                  <a:cubicBezTo>
                    <a:pt x="379" y="8"/>
                    <a:pt x="382" y="16"/>
                    <a:pt x="380" y="21"/>
                  </a:cubicBezTo>
                  <a:cubicBezTo>
                    <a:pt x="351" y="115"/>
                    <a:pt x="338" y="211"/>
                    <a:pt x="344" y="309"/>
                  </a:cubicBezTo>
                  <a:cubicBezTo>
                    <a:pt x="358" y="504"/>
                    <a:pt x="435" y="670"/>
                    <a:pt x="567" y="812"/>
                  </a:cubicBezTo>
                  <a:cubicBezTo>
                    <a:pt x="582" y="828"/>
                    <a:pt x="598" y="844"/>
                    <a:pt x="615" y="859"/>
                  </a:cubicBezTo>
                  <a:cubicBezTo>
                    <a:pt x="620" y="864"/>
                    <a:pt x="623" y="868"/>
                    <a:pt x="618" y="875"/>
                  </a:cubicBezTo>
                  <a:cubicBezTo>
                    <a:pt x="615" y="881"/>
                    <a:pt x="612" y="889"/>
                    <a:pt x="612" y="895"/>
                  </a:cubicBezTo>
                  <a:cubicBezTo>
                    <a:pt x="614" y="914"/>
                    <a:pt x="601" y="918"/>
                    <a:pt x="588" y="924"/>
                  </a:cubicBezTo>
                  <a:cubicBezTo>
                    <a:pt x="510" y="956"/>
                    <a:pt x="429" y="976"/>
                    <a:pt x="345" y="986"/>
                  </a:cubicBezTo>
                  <a:cubicBezTo>
                    <a:pt x="344" y="986"/>
                    <a:pt x="342" y="986"/>
                    <a:pt x="338" y="987"/>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1" name="Freeform 34">
              <a:extLst>
                <a:ext uri="{FF2B5EF4-FFF2-40B4-BE49-F238E27FC236}">
                  <a16:creationId xmlns:a16="http://schemas.microsoft.com/office/drawing/2014/main" id="{3269F9AA-3345-6843-10A9-B91671B7F514}"/>
                </a:ext>
              </a:extLst>
            </p:cNvPr>
            <p:cNvSpPr/>
            <p:nvPr/>
          </p:nvSpPr>
          <p:spPr bwMode="auto">
            <a:xfrm>
              <a:off x="8168724" y="2543313"/>
              <a:ext cx="200555" cy="558090"/>
            </a:xfrm>
            <a:custGeom>
              <a:gdLst>
                <a:gd name="T0" fmla="*/ 39 w 284"/>
                <a:gd name="T1" fmla="*/ 0 h 790"/>
                <a:gd name="T2" fmla="*/ 229 w 284"/>
                <a:gd name="T3" fmla="*/ 159 h 790"/>
                <a:gd name="T4" fmla="*/ 235 w 284"/>
                <a:gd name="T5" fmla="*/ 173 h 790"/>
                <a:gd name="T6" fmla="*/ 78 w 284"/>
                <a:gd name="T7" fmla="*/ 785 h 790"/>
                <a:gd name="T8" fmla="*/ 74 w 284"/>
                <a:gd name="T9" fmla="*/ 790 h 790"/>
                <a:gd name="T10" fmla="*/ 71 w 284"/>
                <a:gd name="T11" fmla="*/ 790 h 790"/>
                <a:gd name="T12" fmla="*/ 73 w 284"/>
                <a:gd name="T13" fmla="*/ 770 h 790"/>
                <a:gd name="T14" fmla="*/ 23 w 284"/>
                <a:gd name="T15" fmla="*/ 412 h 790"/>
                <a:gd name="T16" fmla="*/ 28 w 284"/>
                <a:gd name="T17" fmla="*/ 390 h 790"/>
                <a:gd name="T18" fmla="*/ 12 w 284"/>
                <a:gd name="T19" fmla="*/ 254 h 790"/>
                <a:gd name="T20" fmla="*/ 2 w 284"/>
                <a:gd name="T21" fmla="*/ 231 h 790"/>
                <a:gd name="T22" fmla="*/ 5 w 284"/>
                <a:gd name="T23" fmla="*/ 37 h 790"/>
                <a:gd name="T24" fmla="*/ 13 w 284"/>
                <a:gd name="T25" fmla="*/ 20 h 790"/>
                <a:gd name="T26" fmla="*/ 39 w 284"/>
                <a:gd name="T27" fmla="*/ 0 h 79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284" h="790">
                  <a:moveTo>
                    <a:pt x="39" y="0"/>
                  </a:moveTo>
                  <a:cubicBezTo>
                    <a:pt x="110" y="44"/>
                    <a:pt x="173" y="97"/>
                    <a:pt x="229" y="159"/>
                  </a:cubicBezTo>
                  <a:cubicBezTo>
                    <a:pt x="232" y="163"/>
                    <a:pt x="234" y="168"/>
                    <a:pt x="235" y="173"/>
                  </a:cubicBezTo>
                  <a:cubicBezTo>
                    <a:pt x="284" y="403"/>
                    <a:pt x="231" y="607"/>
                    <a:pt x="78" y="785"/>
                  </a:cubicBezTo>
                  <a:cubicBezTo>
                    <a:pt x="77" y="787"/>
                    <a:pt x="75" y="788"/>
                    <a:pt x="74" y="790"/>
                  </a:cubicBezTo>
                  <a:cubicBezTo>
                    <a:pt x="73" y="790"/>
                    <a:pt x="73" y="790"/>
                    <a:pt x="71" y="790"/>
                  </a:cubicBezTo>
                  <a:cubicBezTo>
                    <a:pt x="71" y="784"/>
                    <a:pt x="72" y="777"/>
                    <a:pt x="73" y="770"/>
                  </a:cubicBezTo>
                  <a:cubicBezTo>
                    <a:pt x="86" y="647"/>
                    <a:pt x="68" y="527"/>
                    <a:pt x="23" y="412"/>
                  </a:cubicBezTo>
                  <a:cubicBezTo>
                    <a:pt x="20" y="403"/>
                    <a:pt x="20" y="398"/>
                    <a:pt x="28" y="390"/>
                  </a:cubicBezTo>
                  <a:cubicBezTo>
                    <a:pt x="70" y="351"/>
                    <a:pt x="63" y="283"/>
                    <a:pt x="12" y="254"/>
                  </a:cubicBezTo>
                  <a:cubicBezTo>
                    <a:pt x="1" y="248"/>
                    <a:pt x="0" y="242"/>
                    <a:pt x="2" y="231"/>
                  </a:cubicBezTo>
                  <a:cubicBezTo>
                    <a:pt x="12" y="167"/>
                    <a:pt x="13" y="102"/>
                    <a:pt x="5" y="37"/>
                  </a:cubicBezTo>
                  <a:cubicBezTo>
                    <a:pt x="4" y="30"/>
                    <a:pt x="5" y="25"/>
                    <a:pt x="13" y="20"/>
                  </a:cubicBezTo>
                  <a:cubicBezTo>
                    <a:pt x="21" y="15"/>
                    <a:pt x="29" y="8"/>
                    <a:pt x="39"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2" name="Freeform 35">
              <a:extLst>
                <a:ext uri="{FF2B5EF4-FFF2-40B4-BE49-F238E27FC236}">
                  <a16:creationId xmlns:a16="http://schemas.microsoft.com/office/drawing/2014/main" id="{FEA0034E-DC43-1A8B-FEFE-A1D025AB2E60}"/>
                </a:ext>
              </a:extLst>
            </p:cNvPr>
            <p:cNvSpPr/>
            <p:nvPr/>
          </p:nvSpPr>
          <p:spPr bwMode="auto">
            <a:xfrm>
              <a:off x="7913256" y="2835191"/>
              <a:ext cx="280239" cy="378725"/>
            </a:xfrm>
            <a:custGeom>
              <a:gdLst>
                <a:gd name="T0" fmla="*/ 395 w 397"/>
                <a:gd name="T1" fmla="*/ 316 h 536"/>
                <a:gd name="T2" fmla="*/ 381 w 397"/>
                <a:gd name="T3" fmla="*/ 422 h 536"/>
                <a:gd name="T4" fmla="*/ 371 w 397"/>
                <a:gd name="T5" fmla="*/ 440 h 536"/>
                <a:gd name="T6" fmla="*/ 230 w 397"/>
                <a:gd name="T7" fmla="*/ 533 h 536"/>
                <a:gd name="T8" fmla="*/ 211 w 397"/>
                <a:gd name="T9" fmla="*/ 535 h 536"/>
                <a:gd name="T10" fmla="*/ 17 w 397"/>
                <a:gd name="T11" fmla="*/ 450 h 536"/>
                <a:gd name="T12" fmla="*/ 10 w 397"/>
                <a:gd name="T13" fmla="*/ 436 h 536"/>
                <a:gd name="T14" fmla="*/ 6 w 397"/>
                <a:gd name="T15" fmla="*/ 405 h 536"/>
                <a:gd name="T16" fmla="*/ 17 w 397"/>
                <a:gd name="T17" fmla="*/ 377 h 536"/>
                <a:gd name="T18" fmla="*/ 311 w 397"/>
                <a:gd name="T19" fmla="*/ 12 h 536"/>
                <a:gd name="T20" fmla="*/ 325 w 397"/>
                <a:gd name="T21" fmla="*/ 1 h 536"/>
                <a:gd name="T22" fmla="*/ 345 w 397"/>
                <a:gd name="T23" fmla="*/ 14 h 536"/>
                <a:gd name="T24" fmla="*/ 395 w 397"/>
                <a:gd name="T25" fmla="*/ 316 h 53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397" h="536">
                  <a:moveTo>
                    <a:pt x="395" y="316"/>
                  </a:moveTo>
                  <a:cubicBezTo>
                    <a:pt x="393" y="337"/>
                    <a:pt x="388" y="380"/>
                    <a:pt x="381" y="422"/>
                  </a:cubicBezTo>
                  <a:cubicBezTo>
                    <a:pt x="380" y="428"/>
                    <a:pt x="376" y="435"/>
                    <a:pt x="371" y="440"/>
                  </a:cubicBezTo>
                  <a:cubicBezTo>
                    <a:pt x="328" y="477"/>
                    <a:pt x="281" y="508"/>
                    <a:pt x="230" y="533"/>
                  </a:cubicBezTo>
                  <a:cubicBezTo>
                    <a:pt x="224" y="535"/>
                    <a:pt x="217" y="536"/>
                    <a:pt x="211" y="535"/>
                  </a:cubicBezTo>
                  <a:cubicBezTo>
                    <a:pt x="143" y="515"/>
                    <a:pt x="78" y="486"/>
                    <a:pt x="17" y="450"/>
                  </a:cubicBezTo>
                  <a:cubicBezTo>
                    <a:pt x="13" y="448"/>
                    <a:pt x="10" y="441"/>
                    <a:pt x="10" y="436"/>
                  </a:cubicBezTo>
                  <a:cubicBezTo>
                    <a:pt x="8" y="426"/>
                    <a:pt x="10" y="414"/>
                    <a:pt x="6" y="405"/>
                  </a:cubicBezTo>
                  <a:cubicBezTo>
                    <a:pt x="0" y="391"/>
                    <a:pt x="6" y="385"/>
                    <a:pt x="17" y="377"/>
                  </a:cubicBezTo>
                  <a:cubicBezTo>
                    <a:pt x="149" y="283"/>
                    <a:pt x="248" y="162"/>
                    <a:pt x="311" y="12"/>
                  </a:cubicBezTo>
                  <a:cubicBezTo>
                    <a:pt x="314" y="6"/>
                    <a:pt x="315" y="0"/>
                    <a:pt x="325" y="1"/>
                  </a:cubicBezTo>
                  <a:cubicBezTo>
                    <a:pt x="335" y="2"/>
                    <a:pt x="341" y="3"/>
                    <a:pt x="345" y="14"/>
                  </a:cubicBezTo>
                  <a:cubicBezTo>
                    <a:pt x="380" y="104"/>
                    <a:pt x="397" y="198"/>
                    <a:pt x="395" y="316"/>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3" name="Freeform 36">
              <a:extLst>
                <a:ext uri="{FF2B5EF4-FFF2-40B4-BE49-F238E27FC236}">
                  <a16:creationId xmlns:a16="http://schemas.microsoft.com/office/drawing/2014/main" id="{C5F4F43F-0FBA-D32E-955F-9F2B49E049D4}"/>
                </a:ext>
              </a:extLst>
            </p:cNvPr>
            <p:cNvSpPr/>
            <p:nvPr/>
          </p:nvSpPr>
          <p:spPr bwMode="auto">
            <a:xfrm>
              <a:off x="7715387" y="2282771"/>
              <a:ext cx="396036" cy="180857"/>
            </a:xfrm>
            <a:custGeom>
              <a:gdLst>
                <a:gd name="T0" fmla="*/ 0 w 561"/>
                <a:gd name="T1" fmla="*/ 175 h 256"/>
                <a:gd name="T2" fmla="*/ 127 w 561"/>
                <a:gd name="T3" fmla="*/ 15 h 256"/>
                <a:gd name="T4" fmla="*/ 140 w 561"/>
                <a:gd name="T5" fmla="*/ 10 h 256"/>
                <a:gd name="T6" fmla="*/ 455 w 561"/>
                <a:gd name="T7" fmla="*/ 54 h 256"/>
                <a:gd name="T8" fmla="*/ 477 w 561"/>
                <a:gd name="T9" fmla="*/ 72 h 256"/>
                <a:gd name="T10" fmla="*/ 560 w 561"/>
                <a:gd name="T11" fmla="*/ 230 h 256"/>
                <a:gd name="T12" fmla="*/ 559 w 561"/>
                <a:gd name="T13" fmla="*/ 246 h 256"/>
                <a:gd name="T14" fmla="*/ 538 w 561"/>
                <a:gd name="T15" fmla="*/ 253 h 256"/>
                <a:gd name="T16" fmla="*/ 184 w 561"/>
                <a:gd name="T17" fmla="*/ 193 h 256"/>
                <a:gd name="T18" fmla="*/ 43 w 561"/>
                <a:gd name="T19" fmla="*/ 206 h 256"/>
                <a:gd name="T20" fmla="*/ 19 w 561"/>
                <a:gd name="T21" fmla="*/ 197 h 256"/>
                <a:gd name="T22" fmla="*/ 0 w 561"/>
                <a:gd name="T23" fmla="*/ 175 h 25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561" h="256">
                  <a:moveTo>
                    <a:pt x="0" y="175"/>
                  </a:moveTo>
                  <a:cubicBezTo>
                    <a:pt x="36" y="116"/>
                    <a:pt x="78" y="63"/>
                    <a:pt x="127" y="15"/>
                  </a:cubicBezTo>
                  <a:cubicBezTo>
                    <a:pt x="130" y="12"/>
                    <a:pt x="136" y="11"/>
                    <a:pt x="140" y="10"/>
                  </a:cubicBezTo>
                  <a:cubicBezTo>
                    <a:pt x="249" y="0"/>
                    <a:pt x="354" y="15"/>
                    <a:pt x="455" y="54"/>
                  </a:cubicBezTo>
                  <a:cubicBezTo>
                    <a:pt x="463" y="58"/>
                    <a:pt x="472" y="65"/>
                    <a:pt x="477" y="72"/>
                  </a:cubicBezTo>
                  <a:cubicBezTo>
                    <a:pt x="511" y="121"/>
                    <a:pt x="539" y="174"/>
                    <a:pt x="560" y="230"/>
                  </a:cubicBezTo>
                  <a:cubicBezTo>
                    <a:pt x="561" y="235"/>
                    <a:pt x="561" y="242"/>
                    <a:pt x="559" y="246"/>
                  </a:cubicBezTo>
                  <a:cubicBezTo>
                    <a:pt x="554" y="253"/>
                    <a:pt x="548" y="256"/>
                    <a:pt x="538" y="253"/>
                  </a:cubicBezTo>
                  <a:cubicBezTo>
                    <a:pt x="424" y="210"/>
                    <a:pt x="306" y="189"/>
                    <a:pt x="184" y="193"/>
                  </a:cubicBezTo>
                  <a:cubicBezTo>
                    <a:pt x="137" y="195"/>
                    <a:pt x="90" y="201"/>
                    <a:pt x="43" y="206"/>
                  </a:cubicBezTo>
                  <a:cubicBezTo>
                    <a:pt x="32" y="208"/>
                    <a:pt x="24" y="208"/>
                    <a:pt x="19" y="197"/>
                  </a:cubicBezTo>
                  <a:cubicBezTo>
                    <a:pt x="15" y="189"/>
                    <a:pt x="7" y="183"/>
                    <a:pt x="0" y="17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27" name="Freeform 37">
              <a:extLst>
                <a:ext uri="{FF2B5EF4-FFF2-40B4-BE49-F238E27FC236}">
                  <a16:creationId xmlns:a16="http://schemas.microsoft.com/office/drawing/2014/main" id="{3983D1BD-A46F-59A4-54D1-782F96820112}"/>
                </a:ext>
              </a:extLst>
            </p:cNvPr>
            <p:cNvSpPr/>
            <p:nvPr/>
          </p:nvSpPr>
          <p:spPr bwMode="auto">
            <a:xfrm>
              <a:off x="7747321" y="2435276"/>
              <a:ext cx="400214" cy="282627"/>
            </a:xfrm>
            <a:custGeom>
              <a:gdLst>
                <a:gd name="T0" fmla="*/ 0 w 567"/>
                <a:gd name="T1" fmla="*/ 35 h 400"/>
                <a:gd name="T2" fmla="*/ 480 w 567"/>
                <a:gd name="T3" fmla="*/ 79 h 400"/>
                <a:gd name="T4" fmla="*/ 558 w 567"/>
                <a:gd name="T5" fmla="*/ 186 h 400"/>
                <a:gd name="T6" fmla="*/ 560 w 567"/>
                <a:gd name="T7" fmla="*/ 349 h 400"/>
                <a:gd name="T8" fmla="*/ 557 w 567"/>
                <a:gd name="T9" fmla="*/ 377 h 400"/>
                <a:gd name="T10" fmla="*/ 534 w 567"/>
                <a:gd name="T11" fmla="*/ 400 h 400"/>
                <a:gd name="T12" fmla="*/ 0 w 567"/>
                <a:gd name="T13" fmla="*/ 35 h 400"/>
              </a:gdLst>
              <a:cxnLst>
                <a:cxn ang="0">
                  <a:pos x="T0" y="T1"/>
                </a:cxn>
                <a:cxn ang="0">
                  <a:pos x="T2" y="T3"/>
                </a:cxn>
                <a:cxn ang="0">
                  <a:pos x="T4" y="T5"/>
                </a:cxn>
                <a:cxn ang="0">
                  <a:pos x="T6" y="T7"/>
                </a:cxn>
                <a:cxn ang="0">
                  <a:pos x="T8" y="T9"/>
                </a:cxn>
                <a:cxn ang="0">
                  <a:pos x="T10" y="T11"/>
                </a:cxn>
                <a:cxn ang="0">
                  <a:pos x="T12" y="T13"/>
                </a:cxn>
              </a:cxnLst>
              <a:rect l="0" t="0" r="r" b="b"/>
              <a:pathLst>
                <a:path w="567" h="400">
                  <a:moveTo>
                    <a:pt x="0" y="35"/>
                  </a:moveTo>
                  <a:cubicBezTo>
                    <a:pt x="97" y="0"/>
                    <a:pt x="371" y="25"/>
                    <a:pt x="480" y="79"/>
                  </a:cubicBezTo>
                  <a:cubicBezTo>
                    <a:pt x="481" y="147"/>
                    <a:pt x="497" y="169"/>
                    <a:pt x="558" y="186"/>
                  </a:cubicBezTo>
                  <a:cubicBezTo>
                    <a:pt x="566" y="240"/>
                    <a:pt x="567" y="294"/>
                    <a:pt x="560" y="349"/>
                  </a:cubicBezTo>
                  <a:cubicBezTo>
                    <a:pt x="559" y="358"/>
                    <a:pt x="558" y="368"/>
                    <a:pt x="557" y="377"/>
                  </a:cubicBezTo>
                  <a:cubicBezTo>
                    <a:pt x="554" y="397"/>
                    <a:pt x="558" y="395"/>
                    <a:pt x="534" y="400"/>
                  </a:cubicBezTo>
                  <a:cubicBezTo>
                    <a:pt x="402" y="212"/>
                    <a:pt x="222" y="93"/>
                    <a:pt x="0" y="35"/>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2" name="Freeform 38">
              <a:extLst>
                <a:ext uri="{FF2B5EF4-FFF2-40B4-BE49-F238E27FC236}">
                  <a16:creationId xmlns:a16="http://schemas.microsoft.com/office/drawing/2014/main" id="{85558BA3-FFB7-6A34-7CD0-18CC95503386}"/>
                </a:ext>
              </a:extLst>
            </p:cNvPr>
            <p:cNvSpPr/>
            <p:nvPr/>
          </p:nvSpPr>
          <p:spPr bwMode="auto">
            <a:xfrm>
              <a:off x="7655400" y="3171537"/>
              <a:ext cx="366490" cy="105948"/>
            </a:xfrm>
            <a:custGeom>
              <a:gdLst>
                <a:gd name="T0" fmla="*/ 519 w 519"/>
                <a:gd name="T1" fmla="*/ 88 h 150"/>
                <a:gd name="T2" fmla="*/ 0 w 519"/>
                <a:gd name="T3" fmla="*/ 64 h 150"/>
                <a:gd name="T4" fmla="*/ 216 w 519"/>
                <a:gd name="T5" fmla="*/ 0 h 150"/>
                <a:gd name="T6" fmla="*/ 352 w 519"/>
                <a:gd name="T7" fmla="*/ 10 h 150"/>
                <a:gd name="T8" fmla="*/ 519 w 519"/>
                <a:gd name="T9" fmla="*/ 88 h 150"/>
              </a:gdLst>
              <a:cxnLst>
                <a:cxn ang="0">
                  <a:pos x="T0" y="T1"/>
                </a:cxn>
                <a:cxn ang="0">
                  <a:pos x="T2" y="T3"/>
                </a:cxn>
                <a:cxn ang="0">
                  <a:pos x="T4" y="T5"/>
                </a:cxn>
                <a:cxn ang="0">
                  <a:pos x="T6" y="T7"/>
                </a:cxn>
                <a:cxn ang="0">
                  <a:pos x="T8" y="T9"/>
                </a:cxn>
              </a:cxnLst>
              <a:rect l="0" t="0" r="r" b="b"/>
              <a:pathLst>
                <a:path w="519" h="150">
                  <a:moveTo>
                    <a:pt x="519" y="88"/>
                  </a:moveTo>
                  <a:cubicBezTo>
                    <a:pt x="376" y="150"/>
                    <a:pt x="104" y="137"/>
                    <a:pt x="0" y="64"/>
                  </a:cubicBezTo>
                  <a:cubicBezTo>
                    <a:pt x="70" y="43"/>
                    <a:pt x="143" y="22"/>
                    <a:pt x="216" y="0"/>
                  </a:cubicBezTo>
                  <a:cubicBezTo>
                    <a:pt x="256" y="51"/>
                    <a:pt x="316" y="46"/>
                    <a:pt x="352" y="10"/>
                  </a:cubicBezTo>
                  <a:cubicBezTo>
                    <a:pt x="408" y="36"/>
                    <a:pt x="463" y="62"/>
                    <a:pt x="519" y="88"/>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5" name="Freeform 39">
              <a:extLst>
                <a:ext uri="{FF2B5EF4-FFF2-40B4-BE49-F238E27FC236}">
                  <a16:creationId xmlns:a16="http://schemas.microsoft.com/office/drawing/2014/main" id="{ED93C984-74ED-8B5A-7594-499D94103D61}"/>
                </a:ext>
              </a:extLst>
            </p:cNvPr>
            <p:cNvSpPr/>
            <p:nvPr/>
          </p:nvSpPr>
          <p:spPr bwMode="auto">
            <a:xfrm>
              <a:off x="7501701" y="2298887"/>
              <a:ext cx="251887" cy="145044"/>
            </a:xfrm>
            <a:custGeom>
              <a:gdLst>
                <a:gd name="T0" fmla="*/ 357 w 357"/>
                <a:gd name="T1" fmla="*/ 0 h 205"/>
                <a:gd name="T2" fmla="*/ 266 w 357"/>
                <a:gd name="T3" fmla="*/ 129 h 205"/>
                <a:gd name="T4" fmla="*/ 256 w 357"/>
                <a:gd name="T5" fmla="*/ 136 h 205"/>
                <a:gd name="T6" fmla="*/ 168 w 357"/>
                <a:gd name="T7" fmla="*/ 198 h 205"/>
                <a:gd name="T8" fmla="*/ 167 w 357"/>
                <a:gd name="T9" fmla="*/ 199 h 205"/>
                <a:gd name="T10" fmla="*/ 0 w 357"/>
                <a:gd name="T11" fmla="*/ 205 h 205"/>
                <a:gd name="T12" fmla="*/ 357 w 357"/>
                <a:gd name="T13" fmla="*/ 0 h 205"/>
              </a:gdLst>
              <a:cxnLst>
                <a:cxn ang="0">
                  <a:pos x="T0" y="T1"/>
                </a:cxn>
                <a:cxn ang="0">
                  <a:pos x="T2" y="T3"/>
                </a:cxn>
                <a:cxn ang="0">
                  <a:pos x="T4" y="T5"/>
                </a:cxn>
                <a:cxn ang="0">
                  <a:pos x="T6" y="T7"/>
                </a:cxn>
                <a:cxn ang="0">
                  <a:pos x="T8" y="T9"/>
                </a:cxn>
                <a:cxn ang="0">
                  <a:pos x="T10" y="T11"/>
                </a:cxn>
                <a:cxn ang="0">
                  <a:pos x="T12" y="T13"/>
                </a:cxn>
              </a:cxnLst>
              <a:rect l="0" t="0" r="r" b="b"/>
              <a:pathLst>
                <a:path w="357" h="205">
                  <a:moveTo>
                    <a:pt x="357" y="0"/>
                  </a:moveTo>
                  <a:cubicBezTo>
                    <a:pt x="326" y="44"/>
                    <a:pt x="296" y="87"/>
                    <a:pt x="266" y="129"/>
                  </a:cubicBezTo>
                  <a:cubicBezTo>
                    <a:pt x="264" y="132"/>
                    <a:pt x="259" y="136"/>
                    <a:pt x="256" y="136"/>
                  </a:cubicBezTo>
                  <a:cubicBezTo>
                    <a:pt x="211" y="135"/>
                    <a:pt x="182" y="157"/>
                    <a:pt x="168" y="198"/>
                  </a:cubicBezTo>
                  <a:cubicBezTo>
                    <a:pt x="167" y="200"/>
                    <a:pt x="166" y="201"/>
                    <a:pt x="167" y="199"/>
                  </a:cubicBezTo>
                  <a:cubicBezTo>
                    <a:pt x="110" y="201"/>
                    <a:pt x="56" y="203"/>
                    <a:pt x="0" y="205"/>
                  </a:cubicBezTo>
                  <a:cubicBezTo>
                    <a:pt x="99" y="101"/>
                    <a:pt x="218" y="32"/>
                    <a:pt x="357" y="0"/>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6" name="Freeform 40">
              <a:extLst>
                <a:ext uri="{FF2B5EF4-FFF2-40B4-BE49-F238E27FC236}">
                  <a16:creationId xmlns:a16="http://schemas.microsoft.com/office/drawing/2014/main" id="{8B7917CA-D716-4B85-D8FF-78F537ECDADB}"/>
                </a:ext>
              </a:extLst>
            </p:cNvPr>
            <p:cNvSpPr/>
            <p:nvPr/>
          </p:nvSpPr>
          <p:spPr bwMode="auto">
            <a:xfrm>
              <a:off x="8104559" y="2355591"/>
              <a:ext cx="204733" cy="234577"/>
            </a:xfrm>
            <a:custGeom>
              <a:gdLst>
                <a:gd name="T0" fmla="*/ 290 w 290"/>
                <a:gd name="T1" fmla="*/ 332 h 332"/>
                <a:gd name="T2" fmla="*/ 281 w 290"/>
                <a:gd name="T3" fmla="*/ 325 h 332"/>
                <a:gd name="T4" fmla="*/ 155 w 290"/>
                <a:gd name="T5" fmla="*/ 231 h 332"/>
                <a:gd name="T6" fmla="*/ 147 w 290"/>
                <a:gd name="T7" fmla="*/ 215 h 332"/>
                <a:gd name="T8" fmla="*/ 66 w 290"/>
                <a:gd name="T9" fmla="*/ 126 h 332"/>
                <a:gd name="T10" fmla="*/ 53 w 290"/>
                <a:gd name="T11" fmla="*/ 119 h 332"/>
                <a:gd name="T12" fmla="*/ 0 w 290"/>
                <a:gd name="T13" fmla="*/ 0 h 332"/>
                <a:gd name="T14" fmla="*/ 290 w 290"/>
                <a:gd name="T15" fmla="*/ 332 h 332"/>
              </a:gd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90" h="332">
                  <a:moveTo>
                    <a:pt x="290" y="332"/>
                  </a:moveTo>
                  <a:cubicBezTo>
                    <a:pt x="286" y="329"/>
                    <a:pt x="284" y="327"/>
                    <a:pt x="281" y="325"/>
                  </a:cubicBezTo>
                  <a:cubicBezTo>
                    <a:pt x="239" y="294"/>
                    <a:pt x="197" y="263"/>
                    <a:pt x="155" y="231"/>
                  </a:cubicBezTo>
                  <a:cubicBezTo>
                    <a:pt x="151" y="228"/>
                    <a:pt x="147" y="221"/>
                    <a:pt x="147" y="215"/>
                  </a:cubicBezTo>
                  <a:cubicBezTo>
                    <a:pt x="146" y="168"/>
                    <a:pt x="114" y="132"/>
                    <a:pt x="66" y="126"/>
                  </a:cubicBezTo>
                  <a:cubicBezTo>
                    <a:pt x="61" y="126"/>
                    <a:pt x="54" y="123"/>
                    <a:pt x="53" y="119"/>
                  </a:cubicBezTo>
                  <a:cubicBezTo>
                    <a:pt x="34" y="79"/>
                    <a:pt x="17" y="39"/>
                    <a:pt x="0" y="0"/>
                  </a:cubicBezTo>
                  <a:cubicBezTo>
                    <a:pt x="84" y="22"/>
                    <a:pt x="264" y="226"/>
                    <a:pt x="290" y="332"/>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sp>
          <p:nvSpPr>
            <p:cNvPr id="37" name="Freeform 41">
              <a:extLst>
                <a:ext uri="{FF2B5EF4-FFF2-40B4-BE49-F238E27FC236}">
                  <a16:creationId xmlns:a16="http://schemas.microsoft.com/office/drawing/2014/main" id="{752566C8-2256-836D-0B1C-5E8A8F470567}"/>
                </a:ext>
              </a:extLst>
            </p:cNvPr>
            <p:cNvSpPr/>
            <p:nvPr/>
          </p:nvSpPr>
          <p:spPr bwMode="auto">
            <a:xfrm>
              <a:off x="7407094" y="2470791"/>
              <a:ext cx="185632" cy="123556"/>
            </a:xfrm>
            <a:custGeom>
              <a:gdLst>
                <a:gd name="T0" fmla="*/ 263 w 263"/>
                <a:gd name="T1" fmla="*/ 1 h 175"/>
                <a:gd name="T2" fmla="*/ 0 w 263"/>
                <a:gd name="T3" fmla="*/ 175 h 175"/>
                <a:gd name="T4" fmla="*/ 4 w 263"/>
                <a:gd name="T5" fmla="*/ 162 h 175"/>
                <a:gd name="T6" fmla="*/ 80 w 263"/>
                <a:gd name="T7" fmla="*/ 28 h 175"/>
                <a:gd name="T8" fmla="*/ 104 w 263"/>
                <a:gd name="T9" fmla="*/ 12 h 175"/>
                <a:gd name="T10" fmla="*/ 250 w 263"/>
                <a:gd name="T11" fmla="*/ 0 h 175"/>
                <a:gd name="T12" fmla="*/ 263 w 263"/>
                <a:gd name="T13" fmla="*/ 1 h 175"/>
              </a:gdLst>
              <a:cxnLst>
                <a:cxn ang="0">
                  <a:pos x="T0" y="T1"/>
                </a:cxn>
                <a:cxn ang="0">
                  <a:pos x="T2" y="T3"/>
                </a:cxn>
                <a:cxn ang="0">
                  <a:pos x="T4" y="T5"/>
                </a:cxn>
                <a:cxn ang="0">
                  <a:pos x="T6" y="T7"/>
                </a:cxn>
                <a:cxn ang="0">
                  <a:pos x="T8" y="T9"/>
                </a:cxn>
                <a:cxn ang="0">
                  <a:pos x="T10" y="T11"/>
                </a:cxn>
                <a:cxn ang="0">
                  <a:pos x="T12" y="T13"/>
                </a:cxn>
              </a:cxnLst>
              <a:rect l="0" t="0" r="r" b="b"/>
              <a:pathLst>
                <a:path w="263" h="175">
                  <a:moveTo>
                    <a:pt x="263" y="1"/>
                  </a:moveTo>
                  <a:cubicBezTo>
                    <a:pt x="167" y="46"/>
                    <a:pt x="80" y="101"/>
                    <a:pt x="0" y="175"/>
                  </a:cubicBezTo>
                  <a:cubicBezTo>
                    <a:pt x="2" y="168"/>
                    <a:pt x="3" y="165"/>
                    <a:pt x="4" y="162"/>
                  </a:cubicBezTo>
                  <a:cubicBezTo>
                    <a:pt x="30" y="117"/>
                    <a:pt x="55" y="72"/>
                    <a:pt x="80" y="28"/>
                  </a:cubicBezTo>
                  <a:cubicBezTo>
                    <a:pt x="85" y="19"/>
                    <a:pt x="93" y="13"/>
                    <a:pt x="104" y="12"/>
                  </a:cubicBezTo>
                  <a:cubicBezTo>
                    <a:pt x="153" y="9"/>
                    <a:pt x="201" y="4"/>
                    <a:pt x="250" y="0"/>
                  </a:cubicBezTo>
                  <a:cubicBezTo>
                    <a:pt x="254" y="0"/>
                    <a:pt x="258" y="1"/>
                    <a:pt x="263" y="1"/>
                  </a:cubicBezTo>
                  <a:close/>
                </a:path>
              </a:pathLst>
            </a:custGeom>
            <a:grp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HK" altLang="en-US">
                <a:latin typeface="+mn-lt"/>
                <a:ea typeface="+mn-ea"/>
              </a:endParaRPr>
            </a:p>
          </p:txBody>
        </p:sp>
      </p:grpSp>
      <p:grpSp>
        <p:nvGrpSpPr>
          <p:cNvPr id="4" name="组合 18">
            <a:extLst>
              <a:ext uri="{FF2B5EF4-FFF2-40B4-BE49-F238E27FC236}">
                <a16:creationId xmlns:a16="http://schemas.microsoft.com/office/drawing/2014/main" id="{F381C2FD-1A6F-FE62-7954-49FF6914A38C}"/>
              </a:ext>
            </a:extLst>
          </p:cNvPr>
          <p:cNvGrpSpPr/>
          <p:nvPr userDrawn="1"/>
        </p:nvGrpSpPr>
        <p:grpSpPr>
          <a:xfrm>
            <a:off x="7547600" y="2871200"/>
            <a:ext cx="4447244" cy="2371429"/>
            <a:chOff x="1530067" y="2079945"/>
            <a:chExt cx="1067665" cy="569317"/>
          </a:xfrm>
          <a:solidFill>
            <a:schemeClr val="tx1">
              <a:lumMod val="65000"/>
              <a:lumOff val="35000"/>
            </a:schemeClr>
          </a:solidFill>
        </p:grpSpPr>
        <p:sp>
          <p:nvSpPr>
            <p:cNvPr id="5" name="Freeform 45">
              <a:extLst>
                <a:ext uri="{FF2B5EF4-FFF2-40B4-BE49-F238E27FC236}">
                  <a16:creationId xmlns:a16="http://schemas.microsoft.com/office/drawing/2014/main" id="{A90E1CB8-8CE9-7F60-605F-ED8FB4BE0965}"/>
                </a:ext>
              </a:extLst>
            </p:cNvPr>
            <p:cNvSpPr>
              <a:spLocks noEditPoints="1"/>
            </p:cNvSpPr>
            <p:nvPr/>
          </p:nvSpPr>
          <p:spPr bwMode="auto">
            <a:xfrm>
              <a:off x="2327561" y="2092413"/>
              <a:ext cx="270171" cy="450879"/>
            </a:xfrm>
            <a:custGeom>
              <a:gdLst>
                <a:gd name="T0" fmla="*/ 427 w 463"/>
                <a:gd name="T1" fmla="*/ 0 h 773"/>
                <a:gd name="T2" fmla="*/ 42 w 463"/>
                <a:gd name="T3" fmla="*/ 0 h 773"/>
                <a:gd name="T4" fmla="*/ 0 w 463"/>
                <a:gd name="T5" fmla="*/ 35 h 773"/>
                <a:gd name="T6" fmla="*/ 0 w 463"/>
                <a:gd name="T7" fmla="*/ 733 h 773"/>
                <a:gd name="T8" fmla="*/ 42 w 463"/>
                <a:gd name="T9" fmla="*/ 773 h 773"/>
                <a:gd name="T10" fmla="*/ 427 w 463"/>
                <a:gd name="T11" fmla="*/ 773 h 773"/>
                <a:gd name="T12" fmla="*/ 463 w 463"/>
                <a:gd name="T13" fmla="*/ 733 h 773"/>
                <a:gd name="T14" fmla="*/ 463 w 463"/>
                <a:gd name="T15" fmla="*/ 35 h 773"/>
                <a:gd name="T16" fmla="*/ 427 w 463"/>
                <a:gd name="T17" fmla="*/ 0 h 773"/>
                <a:gd name="T18" fmla="*/ 152 w 463"/>
                <a:gd name="T19" fmla="*/ 730 h 773"/>
                <a:gd name="T20" fmla="*/ 139 w 463"/>
                <a:gd name="T21" fmla="*/ 743 h 773"/>
                <a:gd name="T22" fmla="*/ 112 w 463"/>
                <a:gd name="T23" fmla="*/ 743 h 773"/>
                <a:gd name="T24" fmla="*/ 99 w 463"/>
                <a:gd name="T25" fmla="*/ 730 h 773"/>
                <a:gd name="T26" fmla="*/ 99 w 463"/>
                <a:gd name="T27" fmla="*/ 722 h 773"/>
                <a:gd name="T28" fmla="*/ 112 w 463"/>
                <a:gd name="T29" fmla="*/ 709 h 773"/>
                <a:gd name="T30" fmla="*/ 139 w 463"/>
                <a:gd name="T31" fmla="*/ 709 h 773"/>
                <a:gd name="T32" fmla="*/ 152 w 463"/>
                <a:gd name="T33" fmla="*/ 722 h 773"/>
                <a:gd name="T34" fmla="*/ 152 w 463"/>
                <a:gd name="T35" fmla="*/ 730 h 773"/>
                <a:gd name="T36" fmla="*/ 263 w 463"/>
                <a:gd name="T37" fmla="*/ 724 h 773"/>
                <a:gd name="T38" fmla="*/ 247 w 463"/>
                <a:gd name="T39" fmla="*/ 743 h 773"/>
                <a:gd name="T40" fmla="*/ 219 w 463"/>
                <a:gd name="T41" fmla="*/ 743 h 773"/>
                <a:gd name="T42" fmla="*/ 202 w 463"/>
                <a:gd name="T43" fmla="*/ 724 h 773"/>
                <a:gd name="T44" fmla="*/ 202 w 463"/>
                <a:gd name="T45" fmla="*/ 716 h 773"/>
                <a:gd name="T46" fmla="*/ 219 w 463"/>
                <a:gd name="T47" fmla="*/ 699 h 773"/>
                <a:gd name="T48" fmla="*/ 247 w 463"/>
                <a:gd name="T49" fmla="*/ 699 h 773"/>
                <a:gd name="T50" fmla="*/ 263 w 463"/>
                <a:gd name="T51" fmla="*/ 716 h 773"/>
                <a:gd name="T52" fmla="*/ 263 w 463"/>
                <a:gd name="T53" fmla="*/ 724 h 773"/>
                <a:gd name="T54" fmla="*/ 366 w 463"/>
                <a:gd name="T55" fmla="*/ 730 h 773"/>
                <a:gd name="T56" fmla="*/ 354 w 463"/>
                <a:gd name="T57" fmla="*/ 743 h 773"/>
                <a:gd name="T58" fmla="*/ 326 w 463"/>
                <a:gd name="T59" fmla="*/ 743 h 773"/>
                <a:gd name="T60" fmla="*/ 314 w 463"/>
                <a:gd name="T61" fmla="*/ 730 h 773"/>
                <a:gd name="T62" fmla="*/ 314 w 463"/>
                <a:gd name="T63" fmla="*/ 722 h 773"/>
                <a:gd name="T64" fmla="*/ 326 w 463"/>
                <a:gd name="T65" fmla="*/ 709 h 773"/>
                <a:gd name="T66" fmla="*/ 354 w 463"/>
                <a:gd name="T67" fmla="*/ 709 h 773"/>
                <a:gd name="T68" fmla="*/ 366 w 463"/>
                <a:gd name="T69" fmla="*/ 722 h 773"/>
                <a:gd name="T70" fmla="*/ 366 w 463"/>
                <a:gd name="T71" fmla="*/ 730 h 773"/>
                <a:gd name="T72" fmla="*/ 417 w 463"/>
                <a:gd name="T73" fmla="*/ 644 h 773"/>
                <a:gd name="T74" fmla="*/ 394 w 463"/>
                <a:gd name="T75" fmla="*/ 671 h 773"/>
                <a:gd name="T76" fmla="*/ 74 w 463"/>
                <a:gd name="T77" fmla="*/ 671 h 773"/>
                <a:gd name="T78" fmla="*/ 49 w 463"/>
                <a:gd name="T79" fmla="*/ 644 h 773"/>
                <a:gd name="T80" fmla="*/ 49 w 463"/>
                <a:gd name="T81" fmla="*/ 67 h 773"/>
                <a:gd name="T82" fmla="*/ 74 w 463"/>
                <a:gd name="T83" fmla="*/ 46 h 773"/>
                <a:gd name="T84" fmla="*/ 394 w 463"/>
                <a:gd name="T85" fmla="*/ 46 h 773"/>
                <a:gd name="T86" fmla="*/ 417 w 463"/>
                <a:gd name="T87" fmla="*/ 67 h 773"/>
                <a:gd name="T88" fmla="*/ 417 w 463"/>
                <a:gd name="T89" fmla="*/ 644 h 77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Lst>
              <a:rect l="0" t="0" r="r" b="b"/>
              <a:pathLst>
                <a:path w="462" h="773">
                  <a:moveTo>
                    <a:pt x="427" y="0"/>
                  </a:moveTo>
                  <a:cubicBezTo>
                    <a:pt x="42" y="0"/>
                    <a:pt x="42" y="0"/>
                    <a:pt x="42" y="0"/>
                  </a:cubicBezTo>
                  <a:cubicBezTo>
                    <a:pt x="19" y="0"/>
                    <a:pt x="0" y="17"/>
                    <a:pt x="0" y="35"/>
                  </a:cubicBezTo>
                  <a:cubicBezTo>
                    <a:pt x="0" y="733"/>
                    <a:pt x="0" y="733"/>
                    <a:pt x="0" y="733"/>
                  </a:cubicBezTo>
                  <a:cubicBezTo>
                    <a:pt x="0" y="756"/>
                    <a:pt x="17" y="773"/>
                    <a:pt x="42" y="773"/>
                  </a:cubicBezTo>
                  <a:cubicBezTo>
                    <a:pt x="427" y="773"/>
                    <a:pt x="427" y="773"/>
                    <a:pt x="427" y="773"/>
                  </a:cubicBezTo>
                  <a:cubicBezTo>
                    <a:pt x="448" y="773"/>
                    <a:pt x="463" y="756"/>
                    <a:pt x="463" y="733"/>
                  </a:cubicBezTo>
                  <a:cubicBezTo>
                    <a:pt x="463" y="35"/>
                    <a:pt x="463" y="35"/>
                    <a:pt x="463" y="35"/>
                  </a:cubicBezTo>
                  <a:cubicBezTo>
                    <a:pt x="463" y="19"/>
                    <a:pt x="451" y="0"/>
                    <a:pt x="427" y="0"/>
                  </a:cubicBezTo>
                  <a:close/>
                  <a:moveTo>
                    <a:pt x="152" y="730"/>
                  </a:moveTo>
                  <a:cubicBezTo>
                    <a:pt x="152" y="737"/>
                    <a:pt x="146" y="743"/>
                    <a:pt x="139" y="743"/>
                  </a:cubicBezTo>
                  <a:cubicBezTo>
                    <a:pt x="112" y="743"/>
                    <a:pt x="112" y="743"/>
                    <a:pt x="112" y="743"/>
                  </a:cubicBezTo>
                  <a:cubicBezTo>
                    <a:pt x="106" y="743"/>
                    <a:pt x="99" y="737"/>
                    <a:pt x="99" y="730"/>
                  </a:cubicBezTo>
                  <a:cubicBezTo>
                    <a:pt x="99" y="722"/>
                    <a:pt x="99" y="722"/>
                    <a:pt x="99" y="722"/>
                  </a:cubicBezTo>
                  <a:cubicBezTo>
                    <a:pt x="99" y="714"/>
                    <a:pt x="106" y="709"/>
                    <a:pt x="112" y="709"/>
                  </a:cubicBezTo>
                  <a:cubicBezTo>
                    <a:pt x="139" y="709"/>
                    <a:pt x="139" y="709"/>
                    <a:pt x="139" y="709"/>
                  </a:cubicBezTo>
                  <a:cubicBezTo>
                    <a:pt x="146" y="709"/>
                    <a:pt x="152" y="714"/>
                    <a:pt x="152" y="722"/>
                  </a:cubicBezTo>
                  <a:cubicBezTo>
                    <a:pt x="152" y="730"/>
                    <a:pt x="152" y="730"/>
                    <a:pt x="152" y="730"/>
                  </a:cubicBezTo>
                  <a:close/>
                  <a:moveTo>
                    <a:pt x="263" y="724"/>
                  </a:moveTo>
                  <a:cubicBezTo>
                    <a:pt x="263" y="735"/>
                    <a:pt x="255" y="743"/>
                    <a:pt x="247" y="743"/>
                  </a:cubicBezTo>
                  <a:cubicBezTo>
                    <a:pt x="219" y="743"/>
                    <a:pt x="219" y="743"/>
                    <a:pt x="219" y="743"/>
                  </a:cubicBezTo>
                  <a:cubicBezTo>
                    <a:pt x="211" y="743"/>
                    <a:pt x="202" y="735"/>
                    <a:pt x="202" y="724"/>
                  </a:cubicBezTo>
                  <a:cubicBezTo>
                    <a:pt x="202" y="716"/>
                    <a:pt x="202" y="716"/>
                    <a:pt x="202" y="716"/>
                  </a:cubicBezTo>
                  <a:cubicBezTo>
                    <a:pt x="202" y="705"/>
                    <a:pt x="209" y="699"/>
                    <a:pt x="219" y="699"/>
                  </a:cubicBezTo>
                  <a:cubicBezTo>
                    <a:pt x="247" y="699"/>
                    <a:pt x="247" y="699"/>
                    <a:pt x="247" y="699"/>
                  </a:cubicBezTo>
                  <a:cubicBezTo>
                    <a:pt x="255" y="699"/>
                    <a:pt x="263" y="705"/>
                    <a:pt x="263" y="716"/>
                  </a:cubicBezTo>
                  <a:cubicBezTo>
                    <a:pt x="263" y="724"/>
                    <a:pt x="263" y="724"/>
                    <a:pt x="263" y="724"/>
                  </a:cubicBezTo>
                  <a:close/>
                  <a:moveTo>
                    <a:pt x="366" y="730"/>
                  </a:moveTo>
                  <a:cubicBezTo>
                    <a:pt x="366" y="737"/>
                    <a:pt x="360" y="743"/>
                    <a:pt x="354" y="743"/>
                  </a:cubicBezTo>
                  <a:cubicBezTo>
                    <a:pt x="326" y="743"/>
                    <a:pt x="326" y="743"/>
                    <a:pt x="326" y="743"/>
                  </a:cubicBezTo>
                  <a:cubicBezTo>
                    <a:pt x="320" y="743"/>
                    <a:pt x="314" y="737"/>
                    <a:pt x="314" y="730"/>
                  </a:cubicBezTo>
                  <a:cubicBezTo>
                    <a:pt x="314" y="722"/>
                    <a:pt x="314" y="722"/>
                    <a:pt x="314" y="722"/>
                  </a:cubicBezTo>
                  <a:cubicBezTo>
                    <a:pt x="314" y="714"/>
                    <a:pt x="320" y="709"/>
                    <a:pt x="326" y="709"/>
                  </a:cubicBezTo>
                  <a:cubicBezTo>
                    <a:pt x="354" y="709"/>
                    <a:pt x="354" y="709"/>
                    <a:pt x="354" y="709"/>
                  </a:cubicBezTo>
                  <a:cubicBezTo>
                    <a:pt x="360" y="709"/>
                    <a:pt x="366" y="714"/>
                    <a:pt x="366" y="722"/>
                  </a:cubicBezTo>
                  <a:cubicBezTo>
                    <a:pt x="366" y="730"/>
                    <a:pt x="366" y="730"/>
                    <a:pt x="366" y="730"/>
                  </a:cubicBezTo>
                  <a:close/>
                  <a:moveTo>
                    <a:pt x="417" y="644"/>
                  </a:moveTo>
                  <a:cubicBezTo>
                    <a:pt x="417" y="657"/>
                    <a:pt x="409" y="671"/>
                    <a:pt x="394" y="671"/>
                  </a:cubicBezTo>
                  <a:cubicBezTo>
                    <a:pt x="74" y="671"/>
                    <a:pt x="74" y="671"/>
                    <a:pt x="74" y="671"/>
                  </a:cubicBezTo>
                  <a:cubicBezTo>
                    <a:pt x="59" y="671"/>
                    <a:pt x="49" y="659"/>
                    <a:pt x="49" y="644"/>
                  </a:cubicBezTo>
                  <a:cubicBezTo>
                    <a:pt x="49" y="67"/>
                    <a:pt x="49" y="67"/>
                    <a:pt x="49" y="67"/>
                  </a:cubicBezTo>
                  <a:cubicBezTo>
                    <a:pt x="49" y="50"/>
                    <a:pt x="61" y="46"/>
                    <a:pt x="74" y="46"/>
                  </a:cubicBezTo>
                  <a:cubicBezTo>
                    <a:pt x="394" y="46"/>
                    <a:pt x="394" y="46"/>
                    <a:pt x="394" y="46"/>
                  </a:cubicBezTo>
                  <a:cubicBezTo>
                    <a:pt x="404" y="46"/>
                    <a:pt x="417" y="48"/>
                    <a:pt x="417" y="67"/>
                  </a:cubicBezTo>
                  <a:cubicBezTo>
                    <a:pt x="417" y="644"/>
                    <a:pt x="417" y="644"/>
                    <a:pt x="417" y="644"/>
                  </a:cubicBezTo>
                  <a:close/>
                </a:path>
              </a:pathLst>
            </a:custGeom>
            <a:grpFill/>
            <a:ln>
              <a:noFill/>
            </a:ln>
          </p:spPr>
          <p:txBody>
            <a:bodyPr vert="horz" wrap="square" lIns="93256" tIns="46627" rIns="93256" bIns="46627"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sp>
          <p:nvSpPr>
            <p:cNvPr id="6" name="Freeform 10">
              <a:extLst>
                <a:ext uri="{FF2B5EF4-FFF2-40B4-BE49-F238E27FC236}">
                  <a16:creationId xmlns:a16="http://schemas.microsoft.com/office/drawing/2014/main" id="{15777DBF-99D8-8D86-14F0-27AD8DF0ACC6}"/>
                </a:ext>
              </a:extLst>
            </p:cNvPr>
            <p:cNvSpPr>
              <a:spLocks noEditPoints="1"/>
            </p:cNvSpPr>
            <p:nvPr/>
          </p:nvSpPr>
          <p:spPr bwMode="auto">
            <a:xfrm>
              <a:off x="1530067" y="2079945"/>
              <a:ext cx="772844" cy="488541"/>
            </a:xfrm>
            <a:custGeom>
              <a:gdLst>
                <a:gd name="T0" fmla="*/ 87 w 782"/>
                <a:gd name="T1" fmla="*/ 232 h 493"/>
                <a:gd name="T2" fmla="*/ 195 w 782"/>
                <a:gd name="T3" fmla="*/ 0 h 493"/>
                <a:gd name="T4" fmla="*/ 724 w 782"/>
                <a:gd name="T5" fmla="*/ 467 h 493"/>
                <a:gd name="T6" fmla="*/ 612 w 782"/>
                <a:gd name="T7" fmla="*/ 369 h 493"/>
                <a:gd name="T8" fmla="*/ 565 w 782"/>
                <a:gd name="T9" fmla="*/ 349 h 493"/>
                <a:gd name="T10" fmla="*/ 605 w 782"/>
                <a:gd name="T11" fmla="*/ 354 h 493"/>
                <a:gd name="T12" fmla="*/ 366 w 782"/>
                <a:gd name="T13" fmla="*/ 366 h 493"/>
                <a:gd name="T14" fmla="*/ 372 w 782"/>
                <a:gd name="T15" fmla="*/ 348 h 493"/>
                <a:gd name="T16" fmla="*/ 410 w 782"/>
                <a:gd name="T17" fmla="*/ 351 h 493"/>
                <a:gd name="T18" fmla="*/ 409 w 782"/>
                <a:gd name="T19" fmla="*/ 406 h 493"/>
                <a:gd name="T20" fmla="*/ 362 w 782"/>
                <a:gd name="T21" fmla="*/ 405 h 493"/>
                <a:gd name="T22" fmla="*/ 288 w 782"/>
                <a:gd name="T23" fmla="*/ 400 h 493"/>
                <a:gd name="T24" fmla="*/ 339 w 782"/>
                <a:gd name="T25" fmla="*/ 389 h 493"/>
                <a:gd name="T26" fmla="*/ 322 w 782"/>
                <a:gd name="T27" fmla="*/ 409 h 493"/>
                <a:gd name="T28" fmla="*/ 302 w 782"/>
                <a:gd name="T29" fmla="*/ 353 h 493"/>
                <a:gd name="T30" fmla="*/ 345 w 782"/>
                <a:gd name="T31" fmla="*/ 351 h 493"/>
                <a:gd name="T32" fmla="*/ 213 w 782"/>
                <a:gd name="T33" fmla="*/ 402 h 493"/>
                <a:gd name="T34" fmla="*/ 267 w 782"/>
                <a:gd name="T35" fmla="*/ 387 h 493"/>
                <a:gd name="T36" fmla="*/ 213 w 782"/>
                <a:gd name="T37" fmla="*/ 406 h 493"/>
                <a:gd name="T38" fmla="*/ 199 w 782"/>
                <a:gd name="T39" fmla="*/ 369 h 493"/>
                <a:gd name="T40" fmla="*/ 214 w 782"/>
                <a:gd name="T41" fmla="*/ 348 h 493"/>
                <a:gd name="T42" fmla="*/ 233 w 782"/>
                <a:gd name="T43" fmla="*/ 361 h 493"/>
                <a:gd name="T44" fmla="*/ 280 w 782"/>
                <a:gd name="T45" fmla="*/ 350 h 493"/>
                <a:gd name="T46" fmla="*/ 273 w 782"/>
                <a:gd name="T47" fmla="*/ 367 h 493"/>
                <a:gd name="T48" fmla="*/ 159 w 782"/>
                <a:gd name="T49" fmla="*/ 452 h 493"/>
                <a:gd name="T50" fmla="*/ 107 w 782"/>
                <a:gd name="T51" fmla="*/ 448 h 493"/>
                <a:gd name="T52" fmla="*/ 137 w 782"/>
                <a:gd name="T53" fmla="*/ 424 h 493"/>
                <a:gd name="T54" fmla="*/ 188 w 782"/>
                <a:gd name="T55" fmla="*/ 402 h 493"/>
                <a:gd name="T56" fmla="*/ 142 w 782"/>
                <a:gd name="T57" fmla="*/ 409 h 493"/>
                <a:gd name="T58" fmla="*/ 153 w 782"/>
                <a:gd name="T59" fmla="*/ 385 h 493"/>
                <a:gd name="T60" fmla="*/ 196 w 782"/>
                <a:gd name="T61" fmla="*/ 389 h 493"/>
                <a:gd name="T62" fmla="*/ 407 w 782"/>
                <a:gd name="T63" fmla="*/ 455 h 493"/>
                <a:gd name="T64" fmla="*/ 200 w 782"/>
                <a:gd name="T65" fmla="*/ 458 h 493"/>
                <a:gd name="T66" fmla="*/ 203 w 782"/>
                <a:gd name="T67" fmla="*/ 427 h 493"/>
                <a:gd name="T68" fmla="*/ 402 w 782"/>
                <a:gd name="T69" fmla="*/ 423 h 493"/>
                <a:gd name="T70" fmla="*/ 411 w 782"/>
                <a:gd name="T71" fmla="*/ 448 h 493"/>
                <a:gd name="T72" fmla="*/ 438 w 782"/>
                <a:gd name="T73" fmla="*/ 347 h 493"/>
                <a:gd name="T74" fmla="*/ 471 w 782"/>
                <a:gd name="T75" fmla="*/ 369 h 493"/>
                <a:gd name="T76" fmla="*/ 434 w 782"/>
                <a:gd name="T77" fmla="*/ 366 h 493"/>
                <a:gd name="T78" fmla="*/ 484 w 782"/>
                <a:gd name="T79" fmla="*/ 395 h 493"/>
                <a:gd name="T80" fmla="*/ 473 w 782"/>
                <a:gd name="T81" fmla="*/ 409 h 493"/>
                <a:gd name="T82" fmla="*/ 437 w 782"/>
                <a:gd name="T83" fmla="*/ 404 h 493"/>
                <a:gd name="T84" fmla="*/ 440 w 782"/>
                <a:gd name="T85" fmla="*/ 451 h 493"/>
                <a:gd name="T86" fmla="*/ 438 w 782"/>
                <a:gd name="T87" fmla="*/ 428 h 493"/>
                <a:gd name="T88" fmla="*/ 447 w 782"/>
                <a:gd name="T89" fmla="*/ 423 h 493"/>
                <a:gd name="T90" fmla="*/ 483 w 782"/>
                <a:gd name="T91" fmla="*/ 424 h 493"/>
                <a:gd name="T92" fmla="*/ 502 w 782"/>
                <a:gd name="T93" fmla="*/ 363 h 493"/>
                <a:gd name="T94" fmla="*/ 536 w 782"/>
                <a:gd name="T95" fmla="*/ 350 h 493"/>
                <a:gd name="T96" fmla="*/ 547 w 782"/>
                <a:gd name="T97" fmla="*/ 366 h 493"/>
                <a:gd name="T98" fmla="*/ 519 w 782"/>
                <a:gd name="T99" fmla="*/ 405 h 493"/>
                <a:gd name="T100" fmla="*/ 559 w 782"/>
                <a:gd name="T101" fmla="*/ 389 h 493"/>
                <a:gd name="T102" fmla="*/ 564 w 782"/>
                <a:gd name="T103" fmla="*/ 408 h 493"/>
                <a:gd name="T104" fmla="*/ 588 w 782"/>
                <a:gd name="T105" fmla="*/ 453 h 493"/>
                <a:gd name="T106" fmla="*/ 548 w 782"/>
                <a:gd name="T107" fmla="*/ 457 h 493"/>
                <a:gd name="T108" fmla="*/ 536 w 782"/>
                <a:gd name="T109" fmla="*/ 423 h 493"/>
                <a:gd name="T110" fmla="*/ 588 w 782"/>
                <a:gd name="T111" fmla="*/ 448 h 493"/>
                <a:gd name="T112" fmla="*/ 591 w 782"/>
                <a:gd name="T113" fmla="*/ 382 h 493"/>
                <a:gd name="T114" fmla="*/ 635 w 782"/>
                <a:gd name="T115" fmla="*/ 409 h 493"/>
                <a:gd name="T116" fmla="*/ 616 w 782"/>
                <a:gd name="T117" fmla="*/ 449 h 493"/>
                <a:gd name="T118" fmla="*/ 639 w 782"/>
                <a:gd name="T119" fmla="*/ 423 h 493"/>
                <a:gd name="T120" fmla="*/ 670 w 782"/>
                <a:gd name="T121" fmla="*/ 449 h 49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Lst>
              <a:rect l="0" t="0" r="r" b="b"/>
              <a:pathLst>
                <a:path w="782" h="492">
                  <a:moveTo>
                    <a:pt x="111" y="206"/>
                  </a:moveTo>
                  <a:cubicBezTo>
                    <a:pt x="91" y="187"/>
                    <a:pt x="91" y="152"/>
                    <a:pt x="111" y="134"/>
                  </a:cubicBezTo>
                  <a:cubicBezTo>
                    <a:pt x="97" y="136"/>
                    <a:pt x="84" y="151"/>
                    <a:pt x="84" y="170"/>
                  </a:cubicBezTo>
                  <a:cubicBezTo>
                    <a:pt x="84" y="188"/>
                    <a:pt x="97" y="203"/>
                    <a:pt x="111" y="206"/>
                  </a:cubicBezTo>
                  <a:close/>
                  <a:moveTo>
                    <a:pt x="698" y="170"/>
                  </a:moveTo>
                  <a:cubicBezTo>
                    <a:pt x="698" y="151"/>
                    <a:pt x="685" y="136"/>
                    <a:pt x="671" y="134"/>
                  </a:cubicBezTo>
                  <a:cubicBezTo>
                    <a:pt x="691" y="152"/>
                    <a:pt x="691" y="187"/>
                    <a:pt x="671" y="206"/>
                  </a:cubicBezTo>
                  <a:cubicBezTo>
                    <a:pt x="685" y="203"/>
                    <a:pt x="698" y="188"/>
                    <a:pt x="698" y="170"/>
                  </a:cubicBezTo>
                  <a:close/>
                  <a:moveTo>
                    <a:pt x="696" y="232"/>
                  </a:moveTo>
                  <a:cubicBezTo>
                    <a:pt x="716" y="224"/>
                    <a:pt x="737" y="200"/>
                    <a:pt x="737" y="170"/>
                  </a:cubicBezTo>
                  <a:cubicBezTo>
                    <a:pt x="737" y="139"/>
                    <a:pt x="716" y="115"/>
                    <a:pt x="696" y="108"/>
                  </a:cubicBezTo>
                  <a:cubicBezTo>
                    <a:pt x="712" y="124"/>
                    <a:pt x="723" y="147"/>
                    <a:pt x="723" y="170"/>
                  </a:cubicBezTo>
                  <a:cubicBezTo>
                    <a:pt x="723" y="193"/>
                    <a:pt x="712" y="215"/>
                    <a:pt x="696" y="232"/>
                  </a:cubicBezTo>
                  <a:close/>
                  <a:moveTo>
                    <a:pt x="87" y="232"/>
                  </a:moveTo>
                  <a:cubicBezTo>
                    <a:pt x="70" y="215"/>
                    <a:pt x="59" y="193"/>
                    <a:pt x="59" y="170"/>
                  </a:cubicBezTo>
                  <a:cubicBezTo>
                    <a:pt x="59" y="147"/>
                    <a:pt x="70" y="124"/>
                    <a:pt x="87" y="108"/>
                  </a:cubicBezTo>
                  <a:cubicBezTo>
                    <a:pt x="66" y="115"/>
                    <a:pt x="45" y="139"/>
                    <a:pt x="46" y="170"/>
                  </a:cubicBezTo>
                  <a:cubicBezTo>
                    <a:pt x="45" y="200"/>
                    <a:pt x="66" y="224"/>
                    <a:pt x="87" y="232"/>
                  </a:cubicBezTo>
                  <a:close/>
                  <a:moveTo>
                    <a:pt x="714" y="448"/>
                  </a:moveTo>
                  <a:cubicBezTo>
                    <a:pt x="706" y="438"/>
                    <a:pt x="697" y="428"/>
                    <a:pt x="689" y="419"/>
                  </a:cubicBezTo>
                  <a:cubicBezTo>
                    <a:pt x="671" y="397"/>
                    <a:pt x="653" y="376"/>
                    <a:pt x="635" y="355"/>
                  </a:cubicBezTo>
                  <a:cubicBezTo>
                    <a:pt x="634" y="354"/>
                    <a:pt x="633" y="353"/>
                    <a:pt x="632" y="352"/>
                  </a:cubicBezTo>
                  <a:cubicBezTo>
                    <a:pt x="629" y="347"/>
                    <a:pt x="623" y="345"/>
                    <a:pt x="617" y="343"/>
                  </a:cubicBezTo>
                  <a:cubicBezTo>
                    <a:pt x="612" y="341"/>
                    <a:pt x="606" y="339"/>
                    <a:pt x="599" y="339"/>
                  </a:cubicBezTo>
                  <a:cubicBezTo>
                    <a:pt x="621" y="333"/>
                    <a:pt x="637" y="314"/>
                    <a:pt x="637" y="291"/>
                  </a:cubicBezTo>
                  <a:cubicBezTo>
                    <a:pt x="637" y="50"/>
                    <a:pt x="637" y="50"/>
                    <a:pt x="637" y="50"/>
                  </a:cubicBezTo>
                  <a:cubicBezTo>
                    <a:pt x="637" y="22"/>
                    <a:pt x="614" y="0"/>
                    <a:pt x="587" y="0"/>
                  </a:cubicBezTo>
                  <a:cubicBezTo>
                    <a:pt x="195" y="0"/>
                    <a:pt x="195" y="0"/>
                    <a:pt x="195" y="0"/>
                  </a:cubicBezTo>
                  <a:cubicBezTo>
                    <a:pt x="168" y="0"/>
                    <a:pt x="145" y="22"/>
                    <a:pt x="145" y="50"/>
                  </a:cubicBezTo>
                  <a:cubicBezTo>
                    <a:pt x="145" y="291"/>
                    <a:pt x="145" y="291"/>
                    <a:pt x="145" y="291"/>
                  </a:cubicBezTo>
                  <a:cubicBezTo>
                    <a:pt x="145" y="314"/>
                    <a:pt x="161" y="334"/>
                    <a:pt x="183" y="339"/>
                  </a:cubicBezTo>
                  <a:cubicBezTo>
                    <a:pt x="171" y="340"/>
                    <a:pt x="157" y="344"/>
                    <a:pt x="149" y="354"/>
                  </a:cubicBezTo>
                  <a:cubicBezTo>
                    <a:pt x="143" y="361"/>
                    <a:pt x="136" y="369"/>
                    <a:pt x="130" y="377"/>
                  </a:cubicBezTo>
                  <a:cubicBezTo>
                    <a:pt x="111" y="399"/>
                    <a:pt x="91" y="422"/>
                    <a:pt x="72" y="446"/>
                  </a:cubicBezTo>
                  <a:cubicBezTo>
                    <a:pt x="67" y="451"/>
                    <a:pt x="58" y="459"/>
                    <a:pt x="58" y="467"/>
                  </a:cubicBezTo>
                  <a:cubicBezTo>
                    <a:pt x="58" y="489"/>
                    <a:pt x="58" y="478"/>
                    <a:pt x="58" y="478"/>
                  </a:cubicBezTo>
                  <a:cubicBezTo>
                    <a:pt x="58" y="481"/>
                    <a:pt x="59" y="483"/>
                    <a:pt x="60" y="485"/>
                  </a:cubicBezTo>
                  <a:cubicBezTo>
                    <a:pt x="65" y="492"/>
                    <a:pt x="75" y="493"/>
                    <a:pt x="83" y="493"/>
                  </a:cubicBezTo>
                  <a:cubicBezTo>
                    <a:pt x="94" y="493"/>
                    <a:pt x="667" y="493"/>
                    <a:pt x="684" y="493"/>
                  </a:cubicBezTo>
                  <a:cubicBezTo>
                    <a:pt x="693" y="493"/>
                    <a:pt x="702" y="492"/>
                    <a:pt x="711" y="490"/>
                  </a:cubicBezTo>
                  <a:cubicBezTo>
                    <a:pt x="716" y="489"/>
                    <a:pt x="723" y="486"/>
                    <a:pt x="724" y="479"/>
                  </a:cubicBezTo>
                  <a:cubicBezTo>
                    <a:pt x="724" y="456"/>
                    <a:pt x="724" y="467"/>
                    <a:pt x="724" y="467"/>
                  </a:cubicBezTo>
                  <a:cubicBezTo>
                    <a:pt x="725" y="462"/>
                    <a:pt x="722" y="457"/>
                    <a:pt x="718" y="453"/>
                  </a:cubicBezTo>
                  <a:cubicBezTo>
                    <a:pt x="717" y="451"/>
                    <a:pt x="715" y="449"/>
                    <a:pt x="714" y="448"/>
                  </a:cubicBezTo>
                  <a:close/>
                  <a:moveTo>
                    <a:pt x="164" y="299"/>
                  </a:moveTo>
                  <a:cubicBezTo>
                    <a:pt x="164" y="64"/>
                    <a:pt x="164" y="53"/>
                    <a:pt x="164" y="53"/>
                  </a:cubicBezTo>
                  <a:cubicBezTo>
                    <a:pt x="164" y="39"/>
                    <a:pt x="175" y="16"/>
                    <a:pt x="189" y="16"/>
                  </a:cubicBezTo>
                  <a:cubicBezTo>
                    <a:pt x="570" y="16"/>
                    <a:pt x="593" y="16"/>
                    <a:pt x="593" y="16"/>
                  </a:cubicBezTo>
                  <a:cubicBezTo>
                    <a:pt x="607" y="16"/>
                    <a:pt x="618" y="39"/>
                    <a:pt x="618" y="53"/>
                  </a:cubicBezTo>
                  <a:cubicBezTo>
                    <a:pt x="618" y="268"/>
                    <a:pt x="618" y="299"/>
                    <a:pt x="618" y="299"/>
                  </a:cubicBezTo>
                  <a:cubicBezTo>
                    <a:pt x="618" y="313"/>
                    <a:pt x="607" y="325"/>
                    <a:pt x="593" y="325"/>
                  </a:cubicBezTo>
                  <a:cubicBezTo>
                    <a:pt x="212" y="325"/>
                    <a:pt x="189" y="325"/>
                    <a:pt x="189" y="325"/>
                  </a:cubicBezTo>
                  <a:cubicBezTo>
                    <a:pt x="175" y="325"/>
                    <a:pt x="164" y="302"/>
                    <a:pt x="164" y="287"/>
                  </a:cubicBezTo>
                  <a:lnTo>
                    <a:pt x="164" y="299"/>
                  </a:lnTo>
                  <a:close/>
                  <a:moveTo>
                    <a:pt x="613" y="367"/>
                  </a:moveTo>
                  <a:cubicBezTo>
                    <a:pt x="613" y="367"/>
                    <a:pt x="613" y="368"/>
                    <a:pt x="612" y="369"/>
                  </a:cubicBezTo>
                  <a:cubicBezTo>
                    <a:pt x="612" y="369"/>
                    <a:pt x="612" y="369"/>
                    <a:pt x="612" y="369"/>
                  </a:cubicBezTo>
                  <a:cubicBezTo>
                    <a:pt x="612" y="369"/>
                    <a:pt x="612" y="369"/>
                    <a:pt x="612" y="369"/>
                  </a:cubicBezTo>
                  <a:cubicBezTo>
                    <a:pt x="612" y="369"/>
                    <a:pt x="612" y="369"/>
                    <a:pt x="612" y="369"/>
                  </a:cubicBezTo>
                  <a:cubicBezTo>
                    <a:pt x="612" y="369"/>
                    <a:pt x="612" y="369"/>
                    <a:pt x="611" y="369"/>
                  </a:cubicBezTo>
                  <a:cubicBezTo>
                    <a:pt x="611" y="369"/>
                    <a:pt x="611" y="369"/>
                    <a:pt x="611" y="369"/>
                  </a:cubicBezTo>
                  <a:cubicBezTo>
                    <a:pt x="611" y="369"/>
                    <a:pt x="611" y="369"/>
                    <a:pt x="610" y="369"/>
                  </a:cubicBezTo>
                  <a:cubicBezTo>
                    <a:pt x="608" y="371"/>
                    <a:pt x="604" y="371"/>
                    <a:pt x="600" y="371"/>
                  </a:cubicBezTo>
                  <a:cubicBezTo>
                    <a:pt x="584" y="371"/>
                    <a:pt x="584" y="371"/>
                    <a:pt x="584" y="371"/>
                  </a:cubicBezTo>
                  <a:cubicBezTo>
                    <a:pt x="580" y="371"/>
                    <a:pt x="577" y="370"/>
                    <a:pt x="574" y="369"/>
                  </a:cubicBezTo>
                  <a:cubicBezTo>
                    <a:pt x="573" y="368"/>
                    <a:pt x="572" y="367"/>
                    <a:pt x="571" y="367"/>
                  </a:cubicBezTo>
                  <a:cubicBezTo>
                    <a:pt x="570" y="366"/>
                    <a:pt x="569" y="365"/>
                    <a:pt x="569" y="365"/>
                  </a:cubicBezTo>
                  <a:cubicBezTo>
                    <a:pt x="568" y="363"/>
                    <a:pt x="568" y="363"/>
                    <a:pt x="568" y="363"/>
                  </a:cubicBezTo>
                  <a:cubicBezTo>
                    <a:pt x="566" y="360"/>
                    <a:pt x="564" y="357"/>
                    <a:pt x="563" y="354"/>
                  </a:cubicBezTo>
                  <a:cubicBezTo>
                    <a:pt x="561" y="351"/>
                    <a:pt x="563" y="350"/>
                    <a:pt x="565" y="349"/>
                  </a:cubicBezTo>
                  <a:cubicBezTo>
                    <a:pt x="565" y="349"/>
                    <a:pt x="566" y="349"/>
                    <a:pt x="566" y="349"/>
                  </a:cubicBezTo>
                  <a:cubicBezTo>
                    <a:pt x="567" y="348"/>
                    <a:pt x="569" y="348"/>
                    <a:pt x="570" y="348"/>
                  </a:cubicBezTo>
                  <a:cubicBezTo>
                    <a:pt x="573" y="348"/>
                    <a:pt x="573" y="348"/>
                    <a:pt x="573" y="348"/>
                  </a:cubicBezTo>
                  <a:cubicBezTo>
                    <a:pt x="573" y="348"/>
                    <a:pt x="573" y="348"/>
                    <a:pt x="573" y="348"/>
                  </a:cubicBezTo>
                  <a:cubicBezTo>
                    <a:pt x="577" y="348"/>
                    <a:pt x="581" y="348"/>
                    <a:pt x="586" y="348"/>
                  </a:cubicBezTo>
                  <a:cubicBezTo>
                    <a:pt x="586" y="348"/>
                    <a:pt x="586" y="348"/>
                    <a:pt x="586" y="348"/>
                  </a:cubicBezTo>
                  <a:cubicBezTo>
                    <a:pt x="590" y="348"/>
                    <a:pt x="590" y="348"/>
                    <a:pt x="590" y="348"/>
                  </a:cubicBezTo>
                  <a:cubicBezTo>
                    <a:pt x="592" y="348"/>
                    <a:pt x="594" y="348"/>
                    <a:pt x="595" y="348"/>
                  </a:cubicBezTo>
                  <a:cubicBezTo>
                    <a:pt x="596" y="349"/>
                    <a:pt x="597" y="349"/>
                    <a:pt x="598" y="349"/>
                  </a:cubicBezTo>
                  <a:cubicBezTo>
                    <a:pt x="598" y="349"/>
                    <a:pt x="598" y="349"/>
                    <a:pt x="598" y="349"/>
                  </a:cubicBezTo>
                  <a:cubicBezTo>
                    <a:pt x="598" y="350"/>
                    <a:pt x="598" y="350"/>
                    <a:pt x="599" y="350"/>
                  </a:cubicBezTo>
                  <a:cubicBezTo>
                    <a:pt x="599" y="350"/>
                    <a:pt x="599" y="350"/>
                    <a:pt x="599" y="350"/>
                  </a:cubicBezTo>
                  <a:cubicBezTo>
                    <a:pt x="600" y="350"/>
                    <a:pt x="602" y="351"/>
                    <a:pt x="603" y="351"/>
                  </a:cubicBezTo>
                  <a:cubicBezTo>
                    <a:pt x="604" y="352"/>
                    <a:pt x="604" y="353"/>
                    <a:pt x="605" y="354"/>
                  </a:cubicBezTo>
                  <a:cubicBezTo>
                    <a:pt x="608" y="359"/>
                    <a:pt x="608" y="359"/>
                    <a:pt x="608" y="359"/>
                  </a:cubicBezTo>
                  <a:cubicBezTo>
                    <a:pt x="609" y="360"/>
                    <a:pt x="611" y="362"/>
                    <a:pt x="612" y="364"/>
                  </a:cubicBezTo>
                  <a:cubicBezTo>
                    <a:pt x="612" y="364"/>
                    <a:pt x="612" y="364"/>
                    <a:pt x="612" y="364"/>
                  </a:cubicBezTo>
                  <a:cubicBezTo>
                    <a:pt x="613" y="365"/>
                    <a:pt x="613" y="366"/>
                    <a:pt x="613" y="367"/>
                  </a:cubicBezTo>
                  <a:close/>
                  <a:moveTo>
                    <a:pt x="410" y="363"/>
                  </a:moveTo>
                  <a:cubicBezTo>
                    <a:pt x="410" y="364"/>
                    <a:pt x="410" y="364"/>
                    <a:pt x="410" y="365"/>
                  </a:cubicBezTo>
                  <a:cubicBezTo>
                    <a:pt x="406" y="371"/>
                    <a:pt x="392" y="369"/>
                    <a:pt x="386" y="369"/>
                  </a:cubicBezTo>
                  <a:cubicBezTo>
                    <a:pt x="383" y="369"/>
                    <a:pt x="380" y="369"/>
                    <a:pt x="377" y="369"/>
                  </a:cubicBezTo>
                  <a:cubicBezTo>
                    <a:pt x="374" y="369"/>
                    <a:pt x="370" y="369"/>
                    <a:pt x="367" y="367"/>
                  </a:cubicBezTo>
                  <a:cubicBezTo>
                    <a:pt x="367" y="367"/>
                    <a:pt x="367" y="367"/>
                    <a:pt x="367" y="367"/>
                  </a:cubicBezTo>
                  <a:cubicBezTo>
                    <a:pt x="367" y="366"/>
                    <a:pt x="367" y="366"/>
                    <a:pt x="367" y="366"/>
                  </a:cubicBezTo>
                  <a:cubicBezTo>
                    <a:pt x="366" y="366"/>
                    <a:pt x="366" y="366"/>
                    <a:pt x="366" y="366"/>
                  </a:cubicBezTo>
                  <a:cubicBezTo>
                    <a:pt x="366" y="366"/>
                    <a:pt x="366" y="366"/>
                    <a:pt x="366" y="366"/>
                  </a:cubicBezTo>
                  <a:cubicBezTo>
                    <a:pt x="366" y="366"/>
                    <a:pt x="366" y="366"/>
                    <a:pt x="366" y="366"/>
                  </a:cubicBezTo>
                  <a:cubicBezTo>
                    <a:pt x="366" y="365"/>
                    <a:pt x="366" y="365"/>
                    <a:pt x="366" y="365"/>
                  </a:cubicBezTo>
                  <a:cubicBezTo>
                    <a:pt x="366" y="364"/>
                    <a:pt x="366" y="364"/>
                    <a:pt x="366" y="363"/>
                  </a:cubicBezTo>
                  <a:cubicBezTo>
                    <a:pt x="366" y="363"/>
                    <a:pt x="366" y="363"/>
                    <a:pt x="366" y="363"/>
                  </a:cubicBezTo>
                  <a:cubicBezTo>
                    <a:pt x="366" y="362"/>
                    <a:pt x="366" y="361"/>
                    <a:pt x="366" y="361"/>
                  </a:cubicBezTo>
                  <a:cubicBezTo>
                    <a:pt x="366" y="360"/>
                    <a:pt x="366" y="360"/>
                    <a:pt x="366" y="360"/>
                  </a:cubicBezTo>
                  <a:cubicBezTo>
                    <a:pt x="366" y="358"/>
                    <a:pt x="366" y="355"/>
                    <a:pt x="367" y="353"/>
                  </a:cubicBezTo>
                  <a:cubicBezTo>
                    <a:pt x="367" y="352"/>
                    <a:pt x="367" y="352"/>
                    <a:pt x="367" y="352"/>
                  </a:cubicBezTo>
                  <a:cubicBezTo>
                    <a:pt x="367" y="352"/>
                    <a:pt x="367" y="351"/>
                    <a:pt x="368" y="350"/>
                  </a:cubicBezTo>
                  <a:cubicBezTo>
                    <a:pt x="369" y="350"/>
                    <a:pt x="369" y="349"/>
                    <a:pt x="370" y="349"/>
                  </a:cubicBezTo>
                  <a:cubicBezTo>
                    <a:pt x="370" y="349"/>
                    <a:pt x="370" y="349"/>
                    <a:pt x="370" y="349"/>
                  </a:cubicBezTo>
                  <a:cubicBezTo>
                    <a:pt x="370" y="349"/>
                    <a:pt x="370" y="348"/>
                    <a:pt x="370" y="348"/>
                  </a:cubicBezTo>
                  <a:cubicBezTo>
                    <a:pt x="370" y="348"/>
                    <a:pt x="371" y="348"/>
                    <a:pt x="371" y="348"/>
                  </a:cubicBezTo>
                  <a:cubicBezTo>
                    <a:pt x="371" y="348"/>
                    <a:pt x="371" y="348"/>
                    <a:pt x="371" y="348"/>
                  </a:cubicBezTo>
                  <a:cubicBezTo>
                    <a:pt x="371" y="348"/>
                    <a:pt x="372" y="348"/>
                    <a:pt x="372" y="348"/>
                  </a:cubicBezTo>
                  <a:cubicBezTo>
                    <a:pt x="372" y="348"/>
                    <a:pt x="372" y="348"/>
                    <a:pt x="373" y="348"/>
                  </a:cubicBezTo>
                  <a:cubicBezTo>
                    <a:pt x="373" y="347"/>
                    <a:pt x="373" y="347"/>
                    <a:pt x="374" y="347"/>
                  </a:cubicBezTo>
                  <a:cubicBezTo>
                    <a:pt x="374" y="347"/>
                    <a:pt x="374" y="347"/>
                    <a:pt x="374" y="347"/>
                  </a:cubicBezTo>
                  <a:cubicBezTo>
                    <a:pt x="374" y="347"/>
                    <a:pt x="374" y="347"/>
                    <a:pt x="374" y="347"/>
                  </a:cubicBezTo>
                  <a:cubicBezTo>
                    <a:pt x="375" y="347"/>
                    <a:pt x="375" y="347"/>
                    <a:pt x="375" y="347"/>
                  </a:cubicBezTo>
                  <a:cubicBezTo>
                    <a:pt x="376" y="347"/>
                    <a:pt x="377" y="347"/>
                    <a:pt x="378" y="347"/>
                  </a:cubicBezTo>
                  <a:cubicBezTo>
                    <a:pt x="379" y="347"/>
                    <a:pt x="379" y="347"/>
                    <a:pt x="379" y="347"/>
                  </a:cubicBezTo>
                  <a:cubicBezTo>
                    <a:pt x="380" y="347"/>
                    <a:pt x="382" y="347"/>
                    <a:pt x="383" y="347"/>
                  </a:cubicBezTo>
                  <a:cubicBezTo>
                    <a:pt x="399" y="347"/>
                    <a:pt x="399" y="347"/>
                    <a:pt x="399" y="347"/>
                  </a:cubicBezTo>
                  <a:cubicBezTo>
                    <a:pt x="399" y="347"/>
                    <a:pt x="399" y="347"/>
                    <a:pt x="400" y="347"/>
                  </a:cubicBezTo>
                  <a:cubicBezTo>
                    <a:pt x="400" y="347"/>
                    <a:pt x="400" y="347"/>
                    <a:pt x="400" y="347"/>
                  </a:cubicBezTo>
                  <a:cubicBezTo>
                    <a:pt x="401" y="347"/>
                    <a:pt x="401" y="347"/>
                    <a:pt x="402" y="347"/>
                  </a:cubicBezTo>
                  <a:cubicBezTo>
                    <a:pt x="405" y="347"/>
                    <a:pt x="408" y="348"/>
                    <a:pt x="409" y="351"/>
                  </a:cubicBezTo>
                  <a:cubicBezTo>
                    <a:pt x="410" y="351"/>
                    <a:pt x="410" y="351"/>
                    <a:pt x="410" y="351"/>
                  </a:cubicBezTo>
                  <a:cubicBezTo>
                    <a:pt x="410" y="351"/>
                    <a:pt x="410" y="351"/>
                    <a:pt x="410" y="351"/>
                  </a:cubicBezTo>
                  <a:cubicBezTo>
                    <a:pt x="411" y="355"/>
                    <a:pt x="410" y="359"/>
                    <a:pt x="410" y="362"/>
                  </a:cubicBezTo>
                  <a:cubicBezTo>
                    <a:pt x="410" y="363"/>
                    <a:pt x="410" y="363"/>
                    <a:pt x="410" y="363"/>
                  </a:cubicBezTo>
                  <a:cubicBezTo>
                    <a:pt x="410" y="363"/>
                    <a:pt x="410" y="363"/>
                    <a:pt x="410" y="363"/>
                  </a:cubicBezTo>
                  <a:close/>
                  <a:moveTo>
                    <a:pt x="387" y="381"/>
                  </a:moveTo>
                  <a:cubicBezTo>
                    <a:pt x="393" y="381"/>
                    <a:pt x="407" y="380"/>
                    <a:pt x="410" y="386"/>
                  </a:cubicBezTo>
                  <a:cubicBezTo>
                    <a:pt x="410" y="387"/>
                    <a:pt x="411" y="387"/>
                    <a:pt x="411" y="388"/>
                  </a:cubicBezTo>
                  <a:cubicBezTo>
                    <a:pt x="411" y="395"/>
                    <a:pt x="411" y="395"/>
                    <a:pt x="411" y="395"/>
                  </a:cubicBezTo>
                  <a:cubicBezTo>
                    <a:pt x="411" y="397"/>
                    <a:pt x="411" y="399"/>
                    <a:pt x="411" y="401"/>
                  </a:cubicBezTo>
                  <a:cubicBezTo>
                    <a:pt x="411" y="401"/>
                    <a:pt x="411" y="401"/>
                    <a:pt x="411" y="401"/>
                  </a:cubicBezTo>
                  <a:cubicBezTo>
                    <a:pt x="411" y="402"/>
                    <a:pt x="411" y="402"/>
                    <a:pt x="411" y="402"/>
                  </a:cubicBezTo>
                  <a:cubicBezTo>
                    <a:pt x="411" y="402"/>
                    <a:pt x="410" y="404"/>
                    <a:pt x="410" y="404"/>
                  </a:cubicBezTo>
                  <a:cubicBezTo>
                    <a:pt x="409" y="405"/>
                    <a:pt x="409" y="405"/>
                    <a:pt x="409" y="405"/>
                  </a:cubicBezTo>
                  <a:cubicBezTo>
                    <a:pt x="409" y="405"/>
                    <a:pt x="409" y="405"/>
                    <a:pt x="409" y="406"/>
                  </a:cubicBezTo>
                  <a:cubicBezTo>
                    <a:pt x="409" y="406"/>
                    <a:pt x="409" y="406"/>
                    <a:pt x="409" y="406"/>
                  </a:cubicBezTo>
                  <a:cubicBezTo>
                    <a:pt x="407" y="407"/>
                    <a:pt x="405" y="408"/>
                    <a:pt x="403" y="409"/>
                  </a:cubicBezTo>
                  <a:cubicBezTo>
                    <a:pt x="403" y="409"/>
                    <a:pt x="403" y="409"/>
                    <a:pt x="403" y="409"/>
                  </a:cubicBezTo>
                  <a:cubicBezTo>
                    <a:pt x="403" y="409"/>
                    <a:pt x="403" y="409"/>
                    <a:pt x="403" y="409"/>
                  </a:cubicBezTo>
                  <a:cubicBezTo>
                    <a:pt x="402" y="409"/>
                    <a:pt x="401" y="409"/>
                    <a:pt x="401" y="409"/>
                  </a:cubicBezTo>
                  <a:cubicBezTo>
                    <a:pt x="400" y="409"/>
                    <a:pt x="400" y="409"/>
                    <a:pt x="400" y="409"/>
                  </a:cubicBezTo>
                  <a:cubicBezTo>
                    <a:pt x="399" y="409"/>
                    <a:pt x="398" y="409"/>
                    <a:pt x="398" y="409"/>
                  </a:cubicBezTo>
                  <a:cubicBezTo>
                    <a:pt x="398" y="409"/>
                    <a:pt x="398" y="409"/>
                    <a:pt x="398" y="409"/>
                  </a:cubicBezTo>
                  <a:cubicBezTo>
                    <a:pt x="373" y="409"/>
                    <a:pt x="373" y="409"/>
                    <a:pt x="373" y="409"/>
                  </a:cubicBezTo>
                  <a:cubicBezTo>
                    <a:pt x="371" y="409"/>
                    <a:pt x="367" y="409"/>
                    <a:pt x="364" y="407"/>
                  </a:cubicBezTo>
                  <a:cubicBezTo>
                    <a:pt x="364" y="407"/>
                    <a:pt x="364" y="407"/>
                    <a:pt x="364" y="407"/>
                  </a:cubicBezTo>
                  <a:cubicBezTo>
                    <a:pt x="364" y="407"/>
                    <a:pt x="364" y="407"/>
                    <a:pt x="364" y="407"/>
                  </a:cubicBezTo>
                  <a:cubicBezTo>
                    <a:pt x="364" y="407"/>
                    <a:pt x="364" y="406"/>
                    <a:pt x="363" y="406"/>
                  </a:cubicBezTo>
                  <a:cubicBezTo>
                    <a:pt x="363" y="406"/>
                    <a:pt x="362" y="405"/>
                    <a:pt x="362" y="405"/>
                  </a:cubicBezTo>
                  <a:cubicBezTo>
                    <a:pt x="362" y="405"/>
                    <a:pt x="362" y="405"/>
                    <a:pt x="362" y="404"/>
                  </a:cubicBezTo>
                  <a:cubicBezTo>
                    <a:pt x="362" y="404"/>
                    <a:pt x="361" y="403"/>
                    <a:pt x="361" y="402"/>
                  </a:cubicBezTo>
                  <a:cubicBezTo>
                    <a:pt x="362" y="400"/>
                    <a:pt x="362" y="400"/>
                    <a:pt x="362" y="400"/>
                  </a:cubicBezTo>
                  <a:cubicBezTo>
                    <a:pt x="362" y="400"/>
                    <a:pt x="362" y="400"/>
                    <a:pt x="362" y="400"/>
                  </a:cubicBezTo>
                  <a:cubicBezTo>
                    <a:pt x="362" y="396"/>
                    <a:pt x="362" y="392"/>
                    <a:pt x="363" y="388"/>
                  </a:cubicBezTo>
                  <a:cubicBezTo>
                    <a:pt x="363" y="388"/>
                    <a:pt x="363" y="388"/>
                    <a:pt x="363" y="388"/>
                  </a:cubicBezTo>
                  <a:cubicBezTo>
                    <a:pt x="363" y="388"/>
                    <a:pt x="363" y="388"/>
                    <a:pt x="363" y="388"/>
                  </a:cubicBezTo>
                  <a:cubicBezTo>
                    <a:pt x="364" y="379"/>
                    <a:pt x="381" y="381"/>
                    <a:pt x="387" y="381"/>
                  </a:cubicBezTo>
                  <a:close/>
                  <a:moveTo>
                    <a:pt x="289" y="407"/>
                  </a:moveTo>
                  <a:cubicBezTo>
                    <a:pt x="289" y="407"/>
                    <a:pt x="289" y="407"/>
                    <a:pt x="288" y="406"/>
                  </a:cubicBezTo>
                  <a:cubicBezTo>
                    <a:pt x="288" y="406"/>
                    <a:pt x="288" y="405"/>
                    <a:pt x="287" y="405"/>
                  </a:cubicBezTo>
                  <a:cubicBezTo>
                    <a:pt x="287" y="405"/>
                    <a:pt x="287" y="405"/>
                    <a:pt x="287" y="405"/>
                  </a:cubicBezTo>
                  <a:cubicBezTo>
                    <a:pt x="287" y="404"/>
                    <a:pt x="287" y="403"/>
                    <a:pt x="287" y="402"/>
                  </a:cubicBezTo>
                  <a:cubicBezTo>
                    <a:pt x="288" y="400"/>
                    <a:pt x="288" y="400"/>
                    <a:pt x="288" y="400"/>
                  </a:cubicBezTo>
                  <a:cubicBezTo>
                    <a:pt x="288" y="400"/>
                    <a:pt x="288" y="400"/>
                    <a:pt x="288" y="400"/>
                  </a:cubicBezTo>
                  <a:cubicBezTo>
                    <a:pt x="288" y="400"/>
                    <a:pt x="288" y="399"/>
                    <a:pt x="288" y="399"/>
                  </a:cubicBezTo>
                  <a:cubicBezTo>
                    <a:pt x="291" y="388"/>
                    <a:pt x="291" y="388"/>
                    <a:pt x="291" y="388"/>
                  </a:cubicBezTo>
                  <a:cubicBezTo>
                    <a:pt x="291" y="388"/>
                    <a:pt x="291" y="388"/>
                    <a:pt x="292" y="388"/>
                  </a:cubicBezTo>
                  <a:cubicBezTo>
                    <a:pt x="295" y="380"/>
                    <a:pt x="310" y="381"/>
                    <a:pt x="317" y="381"/>
                  </a:cubicBezTo>
                  <a:cubicBezTo>
                    <a:pt x="320" y="381"/>
                    <a:pt x="325" y="381"/>
                    <a:pt x="330" y="381"/>
                  </a:cubicBezTo>
                  <a:cubicBezTo>
                    <a:pt x="331" y="382"/>
                    <a:pt x="332" y="382"/>
                    <a:pt x="333" y="382"/>
                  </a:cubicBezTo>
                  <a:cubicBezTo>
                    <a:pt x="333" y="382"/>
                    <a:pt x="333" y="382"/>
                    <a:pt x="333" y="382"/>
                  </a:cubicBezTo>
                  <a:cubicBezTo>
                    <a:pt x="335" y="383"/>
                    <a:pt x="337" y="384"/>
                    <a:pt x="338" y="385"/>
                  </a:cubicBezTo>
                  <a:cubicBezTo>
                    <a:pt x="338" y="385"/>
                    <a:pt x="338" y="385"/>
                    <a:pt x="338" y="385"/>
                  </a:cubicBezTo>
                  <a:cubicBezTo>
                    <a:pt x="338" y="386"/>
                    <a:pt x="338" y="386"/>
                    <a:pt x="338" y="386"/>
                  </a:cubicBezTo>
                  <a:cubicBezTo>
                    <a:pt x="338" y="386"/>
                    <a:pt x="338" y="386"/>
                    <a:pt x="338" y="386"/>
                  </a:cubicBezTo>
                  <a:cubicBezTo>
                    <a:pt x="339" y="387"/>
                    <a:pt x="339" y="388"/>
                    <a:pt x="339" y="388"/>
                  </a:cubicBezTo>
                  <a:cubicBezTo>
                    <a:pt x="339" y="389"/>
                    <a:pt x="339" y="389"/>
                    <a:pt x="339" y="389"/>
                  </a:cubicBezTo>
                  <a:cubicBezTo>
                    <a:pt x="339" y="389"/>
                    <a:pt x="339" y="389"/>
                    <a:pt x="339" y="389"/>
                  </a:cubicBezTo>
                  <a:cubicBezTo>
                    <a:pt x="338" y="391"/>
                    <a:pt x="338" y="393"/>
                    <a:pt x="338" y="395"/>
                  </a:cubicBezTo>
                  <a:cubicBezTo>
                    <a:pt x="336" y="402"/>
                    <a:pt x="336" y="402"/>
                    <a:pt x="336" y="402"/>
                  </a:cubicBezTo>
                  <a:cubicBezTo>
                    <a:pt x="336" y="403"/>
                    <a:pt x="336" y="404"/>
                    <a:pt x="335" y="404"/>
                  </a:cubicBezTo>
                  <a:cubicBezTo>
                    <a:pt x="335" y="405"/>
                    <a:pt x="335" y="405"/>
                    <a:pt x="335" y="405"/>
                  </a:cubicBezTo>
                  <a:cubicBezTo>
                    <a:pt x="335" y="405"/>
                    <a:pt x="334" y="405"/>
                    <a:pt x="334" y="405"/>
                  </a:cubicBezTo>
                  <a:cubicBezTo>
                    <a:pt x="334" y="405"/>
                    <a:pt x="334" y="406"/>
                    <a:pt x="334" y="406"/>
                  </a:cubicBezTo>
                  <a:cubicBezTo>
                    <a:pt x="332" y="407"/>
                    <a:pt x="329" y="408"/>
                    <a:pt x="327" y="409"/>
                  </a:cubicBezTo>
                  <a:cubicBezTo>
                    <a:pt x="327" y="409"/>
                    <a:pt x="327" y="409"/>
                    <a:pt x="327" y="409"/>
                  </a:cubicBezTo>
                  <a:cubicBezTo>
                    <a:pt x="327" y="409"/>
                    <a:pt x="327" y="409"/>
                    <a:pt x="327" y="409"/>
                  </a:cubicBezTo>
                  <a:cubicBezTo>
                    <a:pt x="327" y="409"/>
                    <a:pt x="326" y="409"/>
                    <a:pt x="325" y="409"/>
                  </a:cubicBezTo>
                  <a:cubicBezTo>
                    <a:pt x="325" y="409"/>
                    <a:pt x="325" y="409"/>
                    <a:pt x="324" y="409"/>
                  </a:cubicBezTo>
                  <a:cubicBezTo>
                    <a:pt x="324" y="409"/>
                    <a:pt x="323" y="409"/>
                    <a:pt x="322" y="409"/>
                  </a:cubicBezTo>
                  <a:cubicBezTo>
                    <a:pt x="322" y="409"/>
                    <a:pt x="322" y="409"/>
                    <a:pt x="322" y="409"/>
                  </a:cubicBezTo>
                  <a:cubicBezTo>
                    <a:pt x="298" y="409"/>
                    <a:pt x="298" y="409"/>
                    <a:pt x="298" y="409"/>
                  </a:cubicBezTo>
                  <a:cubicBezTo>
                    <a:pt x="295" y="409"/>
                    <a:pt x="292" y="409"/>
                    <a:pt x="289" y="407"/>
                  </a:cubicBezTo>
                  <a:cubicBezTo>
                    <a:pt x="289" y="407"/>
                    <a:pt x="289" y="407"/>
                    <a:pt x="289" y="407"/>
                  </a:cubicBezTo>
                  <a:close/>
                  <a:moveTo>
                    <a:pt x="320" y="369"/>
                  </a:moveTo>
                  <a:cubicBezTo>
                    <a:pt x="316" y="369"/>
                    <a:pt x="312" y="369"/>
                    <a:pt x="309" y="369"/>
                  </a:cubicBezTo>
                  <a:cubicBezTo>
                    <a:pt x="306" y="369"/>
                    <a:pt x="301" y="369"/>
                    <a:pt x="299" y="366"/>
                  </a:cubicBezTo>
                  <a:cubicBezTo>
                    <a:pt x="299" y="365"/>
                    <a:pt x="299" y="365"/>
                    <a:pt x="299" y="365"/>
                  </a:cubicBezTo>
                  <a:cubicBezTo>
                    <a:pt x="299" y="365"/>
                    <a:pt x="299" y="364"/>
                    <a:pt x="299" y="364"/>
                  </a:cubicBezTo>
                  <a:cubicBezTo>
                    <a:pt x="299" y="364"/>
                    <a:pt x="299" y="364"/>
                    <a:pt x="299" y="363"/>
                  </a:cubicBezTo>
                  <a:cubicBezTo>
                    <a:pt x="299" y="363"/>
                    <a:pt x="299" y="363"/>
                    <a:pt x="299" y="363"/>
                  </a:cubicBezTo>
                  <a:cubicBezTo>
                    <a:pt x="299" y="363"/>
                    <a:pt x="299" y="363"/>
                    <a:pt x="299" y="363"/>
                  </a:cubicBezTo>
                  <a:cubicBezTo>
                    <a:pt x="299" y="362"/>
                    <a:pt x="299" y="361"/>
                    <a:pt x="300" y="361"/>
                  </a:cubicBezTo>
                  <a:cubicBezTo>
                    <a:pt x="300" y="358"/>
                    <a:pt x="301" y="355"/>
                    <a:pt x="302" y="353"/>
                  </a:cubicBezTo>
                  <a:cubicBezTo>
                    <a:pt x="302" y="353"/>
                    <a:pt x="302" y="353"/>
                    <a:pt x="302" y="353"/>
                  </a:cubicBezTo>
                  <a:cubicBezTo>
                    <a:pt x="302" y="352"/>
                    <a:pt x="303" y="351"/>
                    <a:pt x="303" y="350"/>
                  </a:cubicBezTo>
                  <a:cubicBezTo>
                    <a:pt x="304" y="350"/>
                    <a:pt x="304" y="350"/>
                    <a:pt x="305" y="349"/>
                  </a:cubicBezTo>
                  <a:cubicBezTo>
                    <a:pt x="306" y="348"/>
                    <a:pt x="308" y="348"/>
                    <a:pt x="310" y="347"/>
                  </a:cubicBezTo>
                  <a:cubicBezTo>
                    <a:pt x="310" y="347"/>
                    <a:pt x="310" y="347"/>
                    <a:pt x="310" y="347"/>
                  </a:cubicBezTo>
                  <a:cubicBezTo>
                    <a:pt x="312" y="347"/>
                    <a:pt x="313" y="347"/>
                    <a:pt x="315" y="347"/>
                  </a:cubicBezTo>
                  <a:cubicBezTo>
                    <a:pt x="317" y="347"/>
                    <a:pt x="317" y="347"/>
                    <a:pt x="317" y="347"/>
                  </a:cubicBezTo>
                  <a:cubicBezTo>
                    <a:pt x="317" y="347"/>
                    <a:pt x="318" y="347"/>
                    <a:pt x="319" y="347"/>
                  </a:cubicBezTo>
                  <a:cubicBezTo>
                    <a:pt x="323" y="347"/>
                    <a:pt x="328" y="347"/>
                    <a:pt x="332" y="347"/>
                  </a:cubicBezTo>
                  <a:cubicBezTo>
                    <a:pt x="333" y="347"/>
                    <a:pt x="334" y="347"/>
                    <a:pt x="334" y="347"/>
                  </a:cubicBezTo>
                  <a:cubicBezTo>
                    <a:pt x="335" y="347"/>
                    <a:pt x="335" y="347"/>
                    <a:pt x="335" y="347"/>
                  </a:cubicBezTo>
                  <a:cubicBezTo>
                    <a:pt x="335" y="347"/>
                    <a:pt x="335" y="347"/>
                    <a:pt x="336" y="347"/>
                  </a:cubicBezTo>
                  <a:cubicBezTo>
                    <a:pt x="336" y="347"/>
                    <a:pt x="337" y="347"/>
                    <a:pt x="337" y="347"/>
                  </a:cubicBezTo>
                  <a:cubicBezTo>
                    <a:pt x="337" y="347"/>
                    <a:pt x="337" y="347"/>
                    <a:pt x="337" y="347"/>
                  </a:cubicBezTo>
                  <a:cubicBezTo>
                    <a:pt x="341" y="347"/>
                    <a:pt x="345" y="348"/>
                    <a:pt x="345" y="351"/>
                  </a:cubicBezTo>
                  <a:cubicBezTo>
                    <a:pt x="345" y="351"/>
                    <a:pt x="345" y="351"/>
                    <a:pt x="345" y="351"/>
                  </a:cubicBezTo>
                  <a:cubicBezTo>
                    <a:pt x="345" y="351"/>
                    <a:pt x="345" y="351"/>
                    <a:pt x="345" y="352"/>
                  </a:cubicBezTo>
                  <a:cubicBezTo>
                    <a:pt x="345" y="355"/>
                    <a:pt x="344" y="359"/>
                    <a:pt x="343" y="362"/>
                  </a:cubicBezTo>
                  <a:cubicBezTo>
                    <a:pt x="343" y="362"/>
                    <a:pt x="343" y="362"/>
                    <a:pt x="343" y="362"/>
                  </a:cubicBezTo>
                  <a:cubicBezTo>
                    <a:pt x="343" y="363"/>
                    <a:pt x="343" y="363"/>
                    <a:pt x="343" y="363"/>
                  </a:cubicBezTo>
                  <a:cubicBezTo>
                    <a:pt x="343" y="364"/>
                    <a:pt x="343" y="364"/>
                    <a:pt x="342" y="365"/>
                  </a:cubicBezTo>
                  <a:cubicBezTo>
                    <a:pt x="342" y="365"/>
                    <a:pt x="342" y="365"/>
                    <a:pt x="342" y="366"/>
                  </a:cubicBezTo>
                  <a:cubicBezTo>
                    <a:pt x="342" y="366"/>
                    <a:pt x="342" y="366"/>
                    <a:pt x="342" y="366"/>
                  </a:cubicBezTo>
                  <a:cubicBezTo>
                    <a:pt x="342" y="366"/>
                    <a:pt x="342" y="366"/>
                    <a:pt x="342" y="366"/>
                  </a:cubicBezTo>
                  <a:cubicBezTo>
                    <a:pt x="337" y="371"/>
                    <a:pt x="325" y="369"/>
                    <a:pt x="320" y="369"/>
                  </a:cubicBezTo>
                  <a:close/>
                  <a:moveTo>
                    <a:pt x="212" y="404"/>
                  </a:moveTo>
                  <a:cubicBezTo>
                    <a:pt x="212" y="404"/>
                    <a:pt x="212" y="403"/>
                    <a:pt x="212" y="403"/>
                  </a:cubicBezTo>
                  <a:cubicBezTo>
                    <a:pt x="213" y="403"/>
                    <a:pt x="213" y="402"/>
                    <a:pt x="213" y="402"/>
                  </a:cubicBezTo>
                  <a:cubicBezTo>
                    <a:pt x="213" y="402"/>
                    <a:pt x="213" y="402"/>
                    <a:pt x="213" y="402"/>
                  </a:cubicBezTo>
                  <a:cubicBezTo>
                    <a:pt x="213" y="402"/>
                    <a:pt x="213" y="402"/>
                    <a:pt x="213" y="402"/>
                  </a:cubicBezTo>
                  <a:cubicBezTo>
                    <a:pt x="213" y="401"/>
                    <a:pt x="214" y="401"/>
                    <a:pt x="214" y="400"/>
                  </a:cubicBezTo>
                  <a:cubicBezTo>
                    <a:pt x="216" y="396"/>
                    <a:pt x="217" y="393"/>
                    <a:pt x="219" y="389"/>
                  </a:cubicBezTo>
                  <a:cubicBezTo>
                    <a:pt x="219" y="389"/>
                    <a:pt x="219" y="389"/>
                    <a:pt x="219" y="389"/>
                  </a:cubicBezTo>
                  <a:cubicBezTo>
                    <a:pt x="219" y="389"/>
                    <a:pt x="219" y="389"/>
                    <a:pt x="219" y="389"/>
                  </a:cubicBezTo>
                  <a:cubicBezTo>
                    <a:pt x="220" y="388"/>
                    <a:pt x="220" y="388"/>
                    <a:pt x="220" y="388"/>
                  </a:cubicBezTo>
                  <a:cubicBezTo>
                    <a:pt x="220" y="388"/>
                    <a:pt x="220" y="388"/>
                    <a:pt x="220" y="387"/>
                  </a:cubicBezTo>
                  <a:cubicBezTo>
                    <a:pt x="220" y="387"/>
                    <a:pt x="220" y="387"/>
                    <a:pt x="221" y="387"/>
                  </a:cubicBezTo>
                  <a:cubicBezTo>
                    <a:pt x="226" y="380"/>
                    <a:pt x="238" y="382"/>
                    <a:pt x="245" y="382"/>
                  </a:cubicBezTo>
                  <a:cubicBezTo>
                    <a:pt x="245" y="382"/>
                    <a:pt x="245" y="382"/>
                    <a:pt x="245" y="382"/>
                  </a:cubicBezTo>
                  <a:cubicBezTo>
                    <a:pt x="247" y="382"/>
                    <a:pt x="253" y="381"/>
                    <a:pt x="258" y="382"/>
                  </a:cubicBezTo>
                  <a:cubicBezTo>
                    <a:pt x="259" y="382"/>
                    <a:pt x="261" y="382"/>
                    <a:pt x="262" y="382"/>
                  </a:cubicBezTo>
                  <a:cubicBezTo>
                    <a:pt x="263" y="382"/>
                    <a:pt x="264" y="383"/>
                    <a:pt x="264" y="383"/>
                  </a:cubicBezTo>
                  <a:cubicBezTo>
                    <a:pt x="266" y="384"/>
                    <a:pt x="267" y="385"/>
                    <a:pt x="267" y="387"/>
                  </a:cubicBezTo>
                  <a:cubicBezTo>
                    <a:pt x="267" y="387"/>
                    <a:pt x="267" y="387"/>
                    <a:pt x="267" y="387"/>
                  </a:cubicBezTo>
                  <a:cubicBezTo>
                    <a:pt x="267" y="387"/>
                    <a:pt x="267" y="387"/>
                    <a:pt x="267" y="388"/>
                  </a:cubicBezTo>
                  <a:cubicBezTo>
                    <a:pt x="267" y="388"/>
                    <a:pt x="267" y="388"/>
                    <a:pt x="267" y="388"/>
                  </a:cubicBezTo>
                  <a:cubicBezTo>
                    <a:pt x="262" y="402"/>
                    <a:pt x="262" y="402"/>
                    <a:pt x="262" y="402"/>
                  </a:cubicBezTo>
                  <a:cubicBezTo>
                    <a:pt x="262" y="403"/>
                    <a:pt x="261" y="404"/>
                    <a:pt x="260" y="405"/>
                  </a:cubicBezTo>
                  <a:cubicBezTo>
                    <a:pt x="259" y="406"/>
                    <a:pt x="258" y="407"/>
                    <a:pt x="256" y="407"/>
                  </a:cubicBezTo>
                  <a:cubicBezTo>
                    <a:pt x="256" y="407"/>
                    <a:pt x="256" y="407"/>
                    <a:pt x="256" y="407"/>
                  </a:cubicBezTo>
                  <a:cubicBezTo>
                    <a:pt x="254" y="408"/>
                    <a:pt x="252" y="409"/>
                    <a:pt x="250" y="409"/>
                  </a:cubicBezTo>
                  <a:cubicBezTo>
                    <a:pt x="249" y="409"/>
                    <a:pt x="249" y="409"/>
                    <a:pt x="249" y="409"/>
                  </a:cubicBezTo>
                  <a:cubicBezTo>
                    <a:pt x="249" y="409"/>
                    <a:pt x="249" y="409"/>
                    <a:pt x="248" y="409"/>
                  </a:cubicBezTo>
                  <a:cubicBezTo>
                    <a:pt x="244" y="410"/>
                    <a:pt x="240" y="409"/>
                    <a:pt x="235" y="409"/>
                  </a:cubicBezTo>
                  <a:cubicBezTo>
                    <a:pt x="231" y="409"/>
                    <a:pt x="227" y="410"/>
                    <a:pt x="222" y="410"/>
                  </a:cubicBezTo>
                  <a:cubicBezTo>
                    <a:pt x="219" y="410"/>
                    <a:pt x="215" y="409"/>
                    <a:pt x="213" y="406"/>
                  </a:cubicBezTo>
                  <a:cubicBezTo>
                    <a:pt x="213" y="406"/>
                    <a:pt x="213" y="406"/>
                    <a:pt x="213" y="406"/>
                  </a:cubicBezTo>
                  <a:cubicBezTo>
                    <a:pt x="213" y="406"/>
                    <a:pt x="213" y="406"/>
                    <a:pt x="213" y="406"/>
                  </a:cubicBezTo>
                  <a:cubicBezTo>
                    <a:pt x="213" y="405"/>
                    <a:pt x="213" y="405"/>
                    <a:pt x="212" y="405"/>
                  </a:cubicBezTo>
                  <a:cubicBezTo>
                    <a:pt x="212" y="405"/>
                    <a:pt x="212" y="405"/>
                    <a:pt x="212" y="405"/>
                  </a:cubicBezTo>
                  <a:cubicBezTo>
                    <a:pt x="212" y="405"/>
                    <a:pt x="212" y="405"/>
                    <a:pt x="212" y="405"/>
                  </a:cubicBezTo>
                  <a:cubicBezTo>
                    <a:pt x="212" y="404"/>
                    <a:pt x="212" y="404"/>
                    <a:pt x="212" y="404"/>
                  </a:cubicBezTo>
                  <a:close/>
                  <a:moveTo>
                    <a:pt x="212" y="359"/>
                  </a:moveTo>
                  <a:cubicBezTo>
                    <a:pt x="212" y="359"/>
                    <a:pt x="212" y="359"/>
                    <a:pt x="212" y="359"/>
                  </a:cubicBezTo>
                  <a:cubicBezTo>
                    <a:pt x="209" y="364"/>
                    <a:pt x="209" y="364"/>
                    <a:pt x="209" y="364"/>
                  </a:cubicBezTo>
                  <a:cubicBezTo>
                    <a:pt x="209" y="364"/>
                    <a:pt x="208" y="365"/>
                    <a:pt x="207" y="366"/>
                  </a:cubicBezTo>
                  <a:cubicBezTo>
                    <a:pt x="206" y="367"/>
                    <a:pt x="205" y="367"/>
                    <a:pt x="203" y="368"/>
                  </a:cubicBezTo>
                  <a:cubicBezTo>
                    <a:pt x="203" y="368"/>
                    <a:pt x="203" y="368"/>
                    <a:pt x="202" y="368"/>
                  </a:cubicBezTo>
                  <a:cubicBezTo>
                    <a:pt x="202" y="369"/>
                    <a:pt x="202" y="369"/>
                    <a:pt x="202" y="369"/>
                  </a:cubicBezTo>
                  <a:cubicBezTo>
                    <a:pt x="202" y="369"/>
                    <a:pt x="202" y="369"/>
                    <a:pt x="202" y="369"/>
                  </a:cubicBezTo>
                  <a:cubicBezTo>
                    <a:pt x="201" y="369"/>
                    <a:pt x="200" y="369"/>
                    <a:pt x="199" y="369"/>
                  </a:cubicBezTo>
                  <a:cubicBezTo>
                    <a:pt x="197" y="370"/>
                    <a:pt x="196" y="370"/>
                    <a:pt x="194" y="370"/>
                  </a:cubicBezTo>
                  <a:cubicBezTo>
                    <a:pt x="189" y="370"/>
                    <a:pt x="189" y="370"/>
                    <a:pt x="189" y="370"/>
                  </a:cubicBezTo>
                  <a:cubicBezTo>
                    <a:pt x="189" y="370"/>
                    <a:pt x="189" y="370"/>
                    <a:pt x="189" y="370"/>
                  </a:cubicBezTo>
                  <a:cubicBezTo>
                    <a:pt x="184" y="370"/>
                    <a:pt x="178" y="370"/>
                    <a:pt x="172" y="370"/>
                  </a:cubicBezTo>
                  <a:cubicBezTo>
                    <a:pt x="170" y="370"/>
                    <a:pt x="165" y="369"/>
                    <a:pt x="164" y="366"/>
                  </a:cubicBezTo>
                  <a:cubicBezTo>
                    <a:pt x="164" y="366"/>
                    <a:pt x="164" y="365"/>
                    <a:pt x="164" y="365"/>
                  </a:cubicBezTo>
                  <a:cubicBezTo>
                    <a:pt x="165" y="364"/>
                    <a:pt x="166" y="362"/>
                    <a:pt x="166" y="362"/>
                  </a:cubicBezTo>
                  <a:cubicBezTo>
                    <a:pt x="168" y="358"/>
                    <a:pt x="170" y="355"/>
                    <a:pt x="173" y="352"/>
                  </a:cubicBezTo>
                  <a:cubicBezTo>
                    <a:pt x="173" y="352"/>
                    <a:pt x="173" y="352"/>
                    <a:pt x="173" y="352"/>
                  </a:cubicBezTo>
                  <a:cubicBezTo>
                    <a:pt x="173" y="352"/>
                    <a:pt x="173" y="352"/>
                    <a:pt x="173" y="352"/>
                  </a:cubicBezTo>
                  <a:cubicBezTo>
                    <a:pt x="180" y="345"/>
                    <a:pt x="193" y="347"/>
                    <a:pt x="201" y="347"/>
                  </a:cubicBezTo>
                  <a:cubicBezTo>
                    <a:pt x="205" y="347"/>
                    <a:pt x="210" y="346"/>
                    <a:pt x="213" y="348"/>
                  </a:cubicBezTo>
                  <a:cubicBezTo>
                    <a:pt x="213" y="348"/>
                    <a:pt x="213" y="348"/>
                    <a:pt x="213" y="348"/>
                  </a:cubicBezTo>
                  <a:cubicBezTo>
                    <a:pt x="214" y="348"/>
                    <a:pt x="214" y="348"/>
                    <a:pt x="214" y="348"/>
                  </a:cubicBezTo>
                  <a:cubicBezTo>
                    <a:pt x="214" y="348"/>
                    <a:pt x="214" y="349"/>
                    <a:pt x="214" y="349"/>
                  </a:cubicBezTo>
                  <a:cubicBezTo>
                    <a:pt x="215" y="349"/>
                    <a:pt x="216" y="350"/>
                    <a:pt x="216" y="350"/>
                  </a:cubicBezTo>
                  <a:cubicBezTo>
                    <a:pt x="216" y="351"/>
                    <a:pt x="216" y="352"/>
                    <a:pt x="215" y="353"/>
                  </a:cubicBezTo>
                  <a:cubicBezTo>
                    <a:pt x="215" y="353"/>
                    <a:pt x="215" y="353"/>
                    <a:pt x="215" y="353"/>
                  </a:cubicBezTo>
                  <a:cubicBezTo>
                    <a:pt x="214" y="355"/>
                    <a:pt x="213" y="357"/>
                    <a:pt x="212" y="359"/>
                  </a:cubicBezTo>
                  <a:close/>
                  <a:moveTo>
                    <a:pt x="266" y="369"/>
                  </a:moveTo>
                  <a:cubicBezTo>
                    <a:pt x="266" y="369"/>
                    <a:pt x="265" y="369"/>
                    <a:pt x="264" y="369"/>
                  </a:cubicBezTo>
                  <a:cubicBezTo>
                    <a:pt x="264" y="369"/>
                    <a:pt x="264" y="370"/>
                    <a:pt x="264" y="370"/>
                  </a:cubicBezTo>
                  <a:cubicBezTo>
                    <a:pt x="261" y="370"/>
                    <a:pt x="258" y="370"/>
                    <a:pt x="254" y="370"/>
                  </a:cubicBezTo>
                  <a:cubicBezTo>
                    <a:pt x="240" y="370"/>
                    <a:pt x="240" y="370"/>
                    <a:pt x="240" y="370"/>
                  </a:cubicBezTo>
                  <a:cubicBezTo>
                    <a:pt x="238" y="370"/>
                    <a:pt x="233" y="369"/>
                    <a:pt x="231" y="366"/>
                  </a:cubicBezTo>
                  <a:cubicBezTo>
                    <a:pt x="231" y="366"/>
                    <a:pt x="231" y="365"/>
                    <a:pt x="231" y="365"/>
                  </a:cubicBezTo>
                  <a:cubicBezTo>
                    <a:pt x="231" y="365"/>
                    <a:pt x="231" y="365"/>
                    <a:pt x="231" y="364"/>
                  </a:cubicBezTo>
                  <a:cubicBezTo>
                    <a:pt x="232" y="363"/>
                    <a:pt x="233" y="362"/>
                    <a:pt x="233" y="361"/>
                  </a:cubicBezTo>
                  <a:cubicBezTo>
                    <a:pt x="234" y="358"/>
                    <a:pt x="235" y="354"/>
                    <a:pt x="238" y="352"/>
                  </a:cubicBezTo>
                  <a:cubicBezTo>
                    <a:pt x="238" y="351"/>
                    <a:pt x="238" y="351"/>
                    <a:pt x="238" y="351"/>
                  </a:cubicBezTo>
                  <a:cubicBezTo>
                    <a:pt x="238" y="351"/>
                    <a:pt x="238" y="351"/>
                    <a:pt x="238" y="351"/>
                  </a:cubicBezTo>
                  <a:cubicBezTo>
                    <a:pt x="239" y="351"/>
                    <a:pt x="239" y="351"/>
                    <a:pt x="239" y="351"/>
                  </a:cubicBezTo>
                  <a:cubicBezTo>
                    <a:pt x="239" y="350"/>
                    <a:pt x="239" y="350"/>
                    <a:pt x="239" y="350"/>
                  </a:cubicBezTo>
                  <a:cubicBezTo>
                    <a:pt x="239" y="350"/>
                    <a:pt x="239" y="350"/>
                    <a:pt x="239" y="350"/>
                  </a:cubicBezTo>
                  <a:cubicBezTo>
                    <a:pt x="241" y="349"/>
                    <a:pt x="244" y="348"/>
                    <a:pt x="246" y="348"/>
                  </a:cubicBezTo>
                  <a:cubicBezTo>
                    <a:pt x="246" y="348"/>
                    <a:pt x="246" y="347"/>
                    <a:pt x="247" y="347"/>
                  </a:cubicBezTo>
                  <a:cubicBezTo>
                    <a:pt x="248" y="347"/>
                    <a:pt x="249" y="347"/>
                    <a:pt x="251" y="347"/>
                  </a:cubicBezTo>
                  <a:cubicBezTo>
                    <a:pt x="259" y="347"/>
                    <a:pt x="259" y="347"/>
                    <a:pt x="259" y="347"/>
                  </a:cubicBezTo>
                  <a:cubicBezTo>
                    <a:pt x="262" y="347"/>
                    <a:pt x="265" y="347"/>
                    <a:pt x="267" y="347"/>
                  </a:cubicBezTo>
                  <a:cubicBezTo>
                    <a:pt x="271" y="347"/>
                    <a:pt x="276" y="346"/>
                    <a:pt x="279" y="349"/>
                  </a:cubicBezTo>
                  <a:cubicBezTo>
                    <a:pt x="279" y="349"/>
                    <a:pt x="280" y="349"/>
                    <a:pt x="280" y="350"/>
                  </a:cubicBezTo>
                  <a:cubicBezTo>
                    <a:pt x="280" y="350"/>
                    <a:pt x="280" y="350"/>
                    <a:pt x="280" y="350"/>
                  </a:cubicBezTo>
                  <a:cubicBezTo>
                    <a:pt x="280" y="350"/>
                    <a:pt x="280" y="350"/>
                    <a:pt x="280" y="350"/>
                  </a:cubicBezTo>
                  <a:cubicBezTo>
                    <a:pt x="280" y="350"/>
                    <a:pt x="280" y="350"/>
                    <a:pt x="280" y="350"/>
                  </a:cubicBezTo>
                  <a:cubicBezTo>
                    <a:pt x="280" y="351"/>
                    <a:pt x="280" y="351"/>
                    <a:pt x="280" y="352"/>
                  </a:cubicBezTo>
                  <a:cubicBezTo>
                    <a:pt x="280" y="355"/>
                    <a:pt x="278" y="359"/>
                    <a:pt x="277" y="361"/>
                  </a:cubicBezTo>
                  <a:cubicBezTo>
                    <a:pt x="277" y="361"/>
                    <a:pt x="277" y="361"/>
                    <a:pt x="277" y="361"/>
                  </a:cubicBezTo>
                  <a:cubicBezTo>
                    <a:pt x="277" y="362"/>
                    <a:pt x="277" y="362"/>
                    <a:pt x="276" y="363"/>
                  </a:cubicBezTo>
                  <a:cubicBezTo>
                    <a:pt x="276" y="363"/>
                    <a:pt x="276" y="363"/>
                    <a:pt x="276" y="363"/>
                  </a:cubicBezTo>
                  <a:cubicBezTo>
                    <a:pt x="276" y="364"/>
                    <a:pt x="276" y="364"/>
                    <a:pt x="276" y="364"/>
                  </a:cubicBezTo>
                  <a:cubicBezTo>
                    <a:pt x="276" y="364"/>
                    <a:pt x="276" y="364"/>
                    <a:pt x="276" y="364"/>
                  </a:cubicBezTo>
                  <a:cubicBezTo>
                    <a:pt x="276" y="364"/>
                    <a:pt x="275" y="365"/>
                    <a:pt x="275" y="365"/>
                  </a:cubicBezTo>
                  <a:cubicBezTo>
                    <a:pt x="275" y="365"/>
                    <a:pt x="275" y="365"/>
                    <a:pt x="275" y="365"/>
                  </a:cubicBezTo>
                  <a:cubicBezTo>
                    <a:pt x="275" y="365"/>
                    <a:pt x="275" y="365"/>
                    <a:pt x="275" y="365"/>
                  </a:cubicBezTo>
                  <a:cubicBezTo>
                    <a:pt x="275" y="366"/>
                    <a:pt x="275" y="366"/>
                    <a:pt x="275" y="366"/>
                  </a:cubicBezTo>
                  <a:cubicBezTo>
                    <a:pt x="274" y="366"/>
                    <a:pt x="274" y="367"/>
                    <a:pt x="273" y="367"/>
                  </a:cubicBezTo>
                  <a:cubicBezTo>
                    <a:pt x="273" y="367"/>
                    <a:pt x="272" y="367"/>
                    <a:pt x="272" y="368"/>
                  </a:cubicBezTo>
                  <a:cubicBezTo>
                    <a:pt x="271" y="368"/>
                    <a:pt x="271" y="368"/>
                    <a:pt x="271" y="368"/>
                  </a:cubicBezTo>
                  <a:cubicBezTo>
                    <a:pt x="271" y="368"/>
                    <a:pt x="271" y="368"/>
                    <a:pt x="271" y="368"/>
                  </a:cubicBezTo>
                  <a:cubicBezTo>
                    <a:pt x="269" y="369"/>
                    <a:pt x="268" y="369"/>
                    <a:pt x="266" y="369"/>
                  </a:cubicBezTo>
                  <a:close/>
                  <a:moveTo>
                    <a:pt x="172" y="430"/>
                  </a:moveTo>
                  <a:cubicBezTo>
                    <a:pt x="172" y="430"/>
                    <a:pt x="172" y="430"/>
                    <a:pt x="172" y="430"/>
                  </a:cubicBezTo>
                  <a:cubicBezTo>
                    <a:pt x="172" y="433"/>
                    <a:pt x="169" y="437"/>
                    <a:pt x="167" y="439"/>
                  </a:cubicBezTo>
                  <a:cubicBezTo>
                    <a:pt x="167" y="439"/>
                    <a:pt x="167" y="439"/>
                    <a:pt x="167" y="439"/>
                  </a:cubicBezTo>
                  <a:cubicBezTo>
                    <a:pt x="165" y="443"/>
                    <a:pt x="164" y="447"/>
                    <a:pt x="161" y="450"/>
                  </a:cubicBezTo>
                  <a:cubicBezTo>
                    <a:pt x="161" y="450"/>
                    <a:pt x="161" y="450"/>
                    <a:pt x="161" y="451"/>
                  </a:cubicBezTo>
                  <a:cubicBezTo>
                    <a:pt x="160" y="451"/>
                    <a:pt x="160" y="451"/>
                    <a:pt x="160" y="451"/>
                  </a:cubicBezTo>
                  <a:cubicBezTo>
                    <a:pt x="160" y="451"/>
                    <a:pt x="160" y="451"/>
                    <a:pt x="160" y="452"/>
                  </a:cubicBezTo>
                  <a:cubicBezTo>
                    <a:pt x="159" y="452"/>
                    <a:pt x="159" y="452"/>
                    <a:pt x="159" y="452"/>
                  </a:cubicBezTo>
                  <a:cubicBezTo>
                    <a:pt x="159" y="452"/>
                    <a:pt x="159" y="452"/>
                    <a:pt x="159" y="452"/>
                  </a:cubicBezTo>
                  <a:cubicBezTo>
                    <a:pt x="156" y="455"/>
                    <a:pt x="153" y="456"/>
                    <a:pt x="150" y="457"/>
                  </a:cubicBezTo>
                  <a:cubicBezTo>
                    <a:pt x="149" y="457"/>
                    <a:pt x="149" y="457"/>
                    <a:pt x="149" y="458"/>
                  </a:cubicBezTo>
                  <a:cubicBezTo>
                    <a:pt x="146" y="458"/>
                    <a:pt x="144" y="458"/>
                    <a:pt x="142" y="458"/>
                  </a:cubicBezTo>
                  <a:cubicBezTo>
                    <a:pt x="141" y="458"/>
                    <a:pt x="141" y="458"/>
                    <a:pt x="141" y="458"/>
                  </a:cubicBezTo>
                  <a:cubicBezTo>
                    <a:pt x="141" y="458"/>
                    <a:pt x="141" y="458"/>
                    <a:pt x="141" y="458"/>
                  </a:cubicBezTo>
                  <a:cubicBezTo>
                    <a:pt x="132" y="458"/>
                    <a:pt x="124" y="458"/>
                    <a:pt x="115" y="458"/>
                  </a:cubicBezTo>
                  <a:cubicBezTo>
                    <a:pt x="114" y="458"/>
                    <a:pt x="114" y="458"/>
                    <a:pt x="113" y="458"/>
                  </a:cubicBezTo>
                  <a:cubicBezTo>
                    <a:pt x="112" y="458"/>
                    <a:pt x="111" y="458"/>
                    <a:pt x="110" y="458"/>
                  </a:cubicBezTo>
                  <a:cubicBezTo>
                    <a:pt x="109" y="457"/>
                    <a:pt x="107" y="456"/>
                    <a:pt x="107" y="456"/>
                  </a:cubicBezTo>
                  <a:cubicBezTo>
                    <a:pt x="106" y="455"/>
                    <a:pt x="106" y="453"/>
                    <a:pt x="106" y="452"/>
                  </a:cubicBezTo>
                  <a:cubicBezTo>
                    <a:pt x="106" y="451"/>
                    <a:pt x="106" y="451"/>
                    <a:pt x="107" y="450"/>
                  </a:cubicBezTo>
                  <a:cubicBezTo>
                    <a:pt x="107" y="449"/>
                    <a:pt x="107" y="449"/>
                    <a:pt x="107" y="449"/>
                  </a:cubicBezTo>
                  <a:cubicBezTo>
                    <a:pt x="107" y="449"/>
                    <a:pt x="107" y="449"/>
                    <a:pt x="107" y="449"/>
                  </a:cubicBezTo>
                  <a:cubicBezTo>
                    <a:pt x="107" y="448"/>
                    <a:pt x="107" y="448"/>
                    <a:pt x="107" y="448"/>
                  </a:cubicBezTo>
                  <a:cubicBezTo>
                    <a:pt x="107" y="448"/>
                    <a:pt x="107" y="448"/>
                    <a:pt x="107" y="448"/>
                  </a:cubicBezTo>
                  <a:cubicBezTo>
                    <a:pt x="109" y="445"/>
                    <a:pt x="112" y="442"/>
                    <a:pt x="114" y="439"/>
                  </a:cubicBezTo>
                  <a:cubicBezTo>
                    <a:pt x="116" y="436"/>
                    <a:pt x="117" y="433"/>
                    <a:pt x="119" y="431"/>
                  </a:cubicBezTo>
                  <a:cubicBezTo>
                    <a:pt x="120" y="431"/>
                    <a:pt x="120" y="430"/>
                    <a:pt x="120" y="430"/>
                  </a:cubicBezTo>
                  <a:cubicBezTo>
                    <a:pt x="120" y="430"/>
                    <a:pt x="120" y="430"/>
                    <a:pt x="120" y="430"/>
                  </a:cubicBezTo>
                  <a:cubicBezTo>
                    <a:pt x="121" y="430"/>
                    <a:pt x="121" y="429"/>
                    <a:pt x="122" y="429"/>
                  </a:cubicBezTo>
                  <a:cubicBezTo>
                    <a:pt x="122" y="429"/>
                    <a:pt x="122" y="429"/>
                    <a:pt x="122" y="429"/>
                  </a:cubicBezTo>
                  <a:cubicBezTo>
                    <a:pt x="122" y="429"/>
                    <a:pt x="122" y="429"/>
                    <a:pt x="122" y="429"/>
                  </a:cubicBezTo>
                  <a:cubicBezTo>
                    <a:pt x="125" y="426"/>
                    <a:pt x="128" y="425"/>
                    <a:pt x="132" y="424"/>
                  </a:cubicBezTo>
                  <a:cubicBezTo>
                    <a:pt x="132" y="424"/>
                    <a:pt x="132" y="424"/>
                    <a:pt x="132" y="424"/>
                  </a:cubicBezTo>
                  <a:cubicBezTo>
                    <a:pt x="132" y="424"/>
                    <a:pt x="132" y="424"/>
                    <a:pt x="132" y="424"/>
                  </a:cubicBezTo>
                  <a:cubicBezTo>
                    <a:pt x="133" y="424"/>
                    <a:pt x="133" y="424"/>
                    <a:pt x="134" y="424"/>
                  </a:cubicBezTo>
                  <a:cubicBezTo>
                    <a:pt x="135" y="424"/>
                    <a:pt x="135" y="424"/>
                    <a:pt x="135" y="424"/>
                  </a:cubicBezTo>
                  <a:cubicBezTo>
                    <a:pt x="136" y="424"/>
                    <a:pt x="136" y="424"/>
                    <a:pt x="137" y="424"/>
                  </a:cubicBezTo>
                  <a:cubicBezTo>
                    <a:pt x="137" y="423"/>
                    <a:pt x="137" y="423"/>
                    <a:pt x="138" y="423"/>
                  </a:cubicBezTo>
                  <a:cubicBezTo>
                    <a:pt x="138" y="423"/>
                    <a:pt x="138" y="423"/>
                    <a:pt x="138" y="423"/>
                  </a:cubicBezTo>
                  <a:cubicBezTo>
                    <a:pt x="138" y="423"/>
                    <a:pt x="138" y="423"/>
                    <a:pt x="138" y="423"/>
                  </a:cubicBezTo>
                  <a:cubicBezTo>
                    <a:pt x="146" y="423"/>
                    <a:pt x="153" y="423"/>
                    <a:pt x="161" y="423"/>
                  </a:cubicBezTo>
                  <a:cubicBezTo>
                    <a:pt x="161" y="423"/>
                    <a:pt x="161" y="423"/>
                    <a:pt x="161" y="423"/>
                  </a:cubicBezTo>
                  <a:cubicBezTo>
                    <a:pt x="163" y="423"/>
                    <a:pt x="163" y="423"/>
                    <a:pt x="163" y="423"/>
                  </a:cubicBezTo>
                  <a:cubicBezTo>
                    <a:pt x="165" y="423"/>
                    <a:pt x="166" y="424"/>
                    <a:pt x="167" y="424"/>
                  </a:cubicBezTo>
                  <a:cubicBezTo>
                    <a:pt x="168" y="424"/>
                    <a:pt x="168" y="424"/>
                    <a:pt x="169" y="425"/>
                  </a:cubicBezTo>
                  <a:cubicBezTo>
                    <a:pt x="169" y="425"/>
                    <a:pt x="169" y="425"/>
                    <a:pt x="169" y="425"/>
                  </a:cubicBezTo>
                  <a:cubicBezTo>
                    <a:pt x="169" y="425"/>
                    <a:pt x="169" y="425"/>
                    <a:pt x="170" y="425"/>
                  </a:cubicBezTo>
                  <a:cubicBezTo>
                    <a:pt x="172" y="426"/>
                    <a:pt x="173" y="428"/>
                    <a:pt x="172" y="430"/>
                  </a:cubicBezTo>
                  <a:close/>
                  <a:moveTo>
                    <a:pt x="188" y="402"/>
                  </a:moveTo>
                  <a:cubicBezTo>
                    <a:pt x="188" y="402"/>
                    <a:pt x="188" y="402"/>
                    <a:pt x="188" y="402"/>
                  </a:cubicBezTo>
                  <a:cubicBezTo>
                    <a:pt x="188" y="402"/>
                    <a:pt x="188" y="402"/>
                    <a:pt x="188" y="402"/>
                  </a:cubicBezTo>
                  <a:cubicBezTo>
                    <a:pt x="188" y="403"/>
                    <a:pt x="187" y="403"/>
                    <a:pt x="187" y="404"/>
                  </a:cubicBezTo>
                  <a:cubicBezTo>
                    <a:pt x="187" y="404"/>
                    <a:pt x="187" y="404"/>
                    <a:pt x="187" y="404"/>
                  </a:cubicBezTo>
                  <a:cubicBezTo>
                    <a:pt x="185" y="406"/>
                    <a:pt x="182" y="407"/>
                    <a:pt x="179" y="408"/>
                  </a:cubicBezTo>
                  <a:cubicBezTo>
                    <a:pt x="179" y="408"/>
                    <a:pt x="179" y="408"/>
                    <a:pt x="179" y="408"/>
                  </a:cubicBezTo>
                  <a:cubicBezTo>
                    <a:pt x="179" y="409"/>
                    <a:pt x="178" y="409"/>
                    <a:pt x="178" y="409"/>
                  </a:cubicBezTo>
                  <a:cubicBezTo>
                    <a:pt x="177" y="409"/>
                    <a:pt x="177" y="409"/>
                    <a:pt x="177" y="409"/>
                  </a:cubicBezTo>
                  <a:cubicBezTo>
                    <a:pt x="177" y="409"/>
                    <a:pt x="177" y="409"/>
                    <a:pt x="176" y="409"/>
                  </a:cubicBezTo>
                  <a:cubicBezTo>
                    <a:pt x="174" y="409"/>
                    <a:pt x="172" y="410"/>
                    <a:pt x="171" y="410"/>
                  </a:cubicBezTo>
                  <a:cubicBezTo>
                    <a:pt x="170" y="410"/>
                    <a:pt x="170" y="410"/>
                    <a:pt x="170" y="410"/>
                  </a:cubicBezTo>
                  <a:cubicBezTo>
                    <a:pt x="167" y="410"/>
                    <a:pt x="164" y="410"/>
                    <a:pt x="161" y="410"/>
                  </a:cubicBezTo>
                  <a:cubicBezTo>
                    <a:pt x="156" y="410"/>
                    <a:pt x="151" y="410"/>
                    <a:pt x="146" y="410"/>
                  </a:cubicBezTo>
                  <a:cubicBezTo>
                    <a:pt x="146" y="410"/>
                    <a:pt x="145" y="410"/>
                    <a:pt x="144" y="410"/>
                  </a:cubicBezTo>
                  <a:cubicBezTo>
                    <a:pt x="144" y="410"/>
                    <a:pt x="144" y="410"/>
                    <a:pt x="144" y="410"/>
                  </a:cubicBezTo>
                  <a:cubicBezTo>
                    <a:pt x="143" y="409"/>
                    <a:pt x="143" y="409"/>
                    <a:pt x="142" y="409"/>
                  </a:cubicBezTo>
                  <a:cubicBezTo>
                    <a:pt x="142" y="409"/>
                    <a:pt x="142" y="409"/>
                    <a:pt x="142" y="409"/>
                  </a:cubicBezTo>
                  <a:cubicBezTo>
                    <a:pt x="142" y="409"/>
                    <a:pt x="142" y="409"/>
                    <a:pt x="142" y="409"/>
                  </a:cubicBezTo>
                  <a:cubicBezTo>
                    <a:pt x="140" y="409"/>
                    <a:pt x="138" y="407"/>
                    <a:pt x="138" y="405"/>
                  </a:cubicBezTo>
                  <a:cubicBezTo>
                    <a:pt x="138" y="405"/>
                    <a:pt x="138" y="404"/>
                    <a:pt x="138" y="404"/>
                  </a:cubicBezTo>
                  <a:cubicBezTo>
                    <a:pt x="138" y="404"/>
                    <a:pt x="138" y="404"/>
                    <a:pt x="138" y="403"/>
                  </a:cubicBezTo>
                  <a:cubicBezTo>
                    <a:pt x="138" y="403"/>
                    <a:pt x="138" y="403"/>
                    <a:pt x="139" y="402"/>
                  </a:cubicBezTo>
                  <a:cubicBezTo>
                    <a:pt x="139" y="402"/>
                    <a:pt x="139" y="402"/>
                    <a:pt x="139" y="402"/>
                  </a:cubicBezTo>
                  <a:cubicBezTo>
                    <a:pt x="139" y="402"/>
                    <a:pt x="139" y="402"/>
                    <a:pt x="139" y="402"/>
                  </a:cubicBezTo>
                  <a:cubicBezTo>
                    <a:pt x="139" y="402"/>
                    <a:pt x="139" y="401"/>
                    <a:pt x="140" y="401"/>
                  </a:cubicBezTo>
                  <a:cubicBezTo>
                    <a:pt x="142" y="397"/>
                    <a:pt x="144" y="394"/>
                    <a:pt x="147" y="390"/>
                  </a:cubicBezTo>
                  <a:cubicBezTo>
                    <a:pt x="147" y="390"/>
                    <a:pt x="147" y="390"/>
                    <a:pt x="147" y="390"/>
                  </a:cubicBezTo>
                  <a:cubicBezTo>
                    <a:pt x="148" y="389"/>
                    <a:pt x="148" y="389"/>
                    <a:pt x="148" y="389"/>
                  </a:cubicBezTo>
                  <a:cubicBezTo>
                    <a:pt x="149" y="388"/>
                    <a:pt x="149" y="387"/>
                    <a:pt x="151" y="386"/>
                  </a:cubicBezTo>
                  <a:cubicBezTo>
                    <a:pt x="151" y="385"/>
                    <a:pt x="152" y="385"/>
                    <a:pt x="153" y="385"/>
                  </a:cubicBezTo>
                  <a:cubicBezTo>
                    <a:pt x="153" y="384"/>
                    <a:pt x="154" y="384"/>
                    <a:pt x="154" y="384"/>
                  </a:cubicBezTo>
                  <a:cubicBezTo>
                    <a:pt x="154" y="384"/>
                    <a:pt x="154" y="384"/>
                    <a:pt x="155" y="384"/>
                  </a:cubicBezTo>
                  <a:cubicBezTo>
                    <a:pt x="155" y="384"/>
                    <a:pt x="155" y="384"/>
                    <a:pt x="155" y="384"/>
                  </a:cubicBezTo>
                  <a:cubicBezTo>
                    <a:pt x="155" y="384"/>
                    <a:pt x="155" y="384"/>
                    <a:pt x="156" y="383"/>
                  </a:cubicBezTo>
                  <a:cubicBezTo>
                    <a:pt x="157" y="383"/>
                    <a:pt x="158" y="383"/>
                    <a:pt x="160" y="382"/>
                  </a:cubicBezTo>
                  <a:cubicBezTo>
                    <a:pt x="161" y="382"/>
                    <a:pt x="163" y="382"/>
                    <a:pt x="165" y="382"/>
                  </a:cubicBezTo>
                  <a:cubicBezTo>
                    <a:pt x="169" y="382"/>
                    <a:pt x="169" y="382"/>
                    <a:pt x="169" y="382"/>
                  </a:cubicBezTo>
                  <a:cubicBezTo>
                    <a:pt x="170" y="382"/>
                    <a:pt x="171" y="382"/>
                    <a:pt x="172" y="382"/>
                  </a:cubicBezTo>
                  <a:cubicBezTo>
                    <a:pt x="177" y="382"/>
                    <a:pt x="181" y="382"/>
                    <a:pt x="185" y="382"/>
                  </a:cubicBezTo>
                  <a:cubicBezTo>
                    <a:pt x="185" y="382"/>
                    <a:pt x="185" y="382"/>
                    <a:pt x="185" y="382"/>
                  </a:cubicBezTo>
                  <a:cubicBezTo>
                    <a:pt x="187" y="382"/>
                    <a:pt x="187" y="382"/>
                    <a:pt x="187" y="382"/>
                  </a:cubicBezTo>
                  <a:cubicBezTo>
                    <a:pt x="189" y="382"/>
                    <a:pt x="190" y="382"/>
                    <a:pt x="191" y="382"/>
                  </a:cubicBezTo>
                  <a:cubicBezTo>
                    <a:pt x="193" y="383"/>
                    <a:pt x="193" y="383"/>
                    <a:pt x="194" y="383"/>
                  </a:cubicBezTo>
                  <a:cubicBezTo>
                    <a:pt x="196" y="384"/>
                    <a:pt x="197" y="386"/>
                    <a:pt x="196" y="389"/>
                  </a:cubicBezTo>
                  <a:cubicBezTo>
                    <a:pt x="194" y="392"/>
                    <a:pt x="192" y="395"/>
                    <a:pt x="190" y="398"/>
                  </a:cubicBezTo>
                  <a:cubicBezTo>
                    <a:pt x="188" y="402"/>
                    <a:pt x="188" y="402"/>
                    <a:pt x="188" y="402"/>
                  </a:cubicBezTo>
                  <a:cubicBezTo>
                    <a:pt x="188" y="402"/>
                    <a:pt x="188" y="402"/>
                    <a:pt x="188" y="402"/>
                  </a:cubicBezTo>
                  <a:close/>
                  <a:moveTo>
                    <a:pt x="411" y="448"/>
                  </a:moveTo>
                  <a:cubicBezTo>
                    <a:pt x="411" y="449"/>
                    <a:pt x="411" y="449"/>
                    <a:pt x="411" y="450"/>
                  </a:cubicBezTo>
                  <a:cubicBezTo>
                    <a:pt x="411" y="450"/>
                    <a:pt x="411" y="450"/>
                    <a:pt x="411" y="450"/>
                  </a:cubicBezTo>
                  <a:cubicBezTo>
                    <a:pt x="411" y="451"/>
                    <a:pt x="411" y="451"/>
                    <a:pt x="410" y="451"/>
                  </a:cubicBezTo>
                  <a:cubicBezTo>
                    <a:pt x="410" y="451"/>
                    <a:pt x="410" y="451"/>
                    <a:pt x="410" y="452"/>
                  </a:cubicBezTo>
                  <a:cubicBezTo>
                    <a:pt x="410" y="452"/>
                    <a:pt x="410" y="452"/>
                    <a:pt x="410" y="452"/>
                  </a:cubicBezTo>
                  <a:cubicBezTo>
                    <a:pt x="410" y="452"/>
                    <a:pt x="409" y="453"/>
                    <a:pt x="409" y="453"/>
                  </a:cubicBezTo>
                  <a:cubicBezTo>
                    <a:pt x="409" y="453"/>
                    <a:pt x="409" y="453"/>
                    <a:pt x="409" y="453"/>
                  </a:cubicBezTo>
                  <a:cubicBezTo>
                    <a:pt x="408" y="454"/>
                    <a:pt x="408" y="454"/>
                    <a:pt x="407" y="455"/>
                  </a:cubicBezTo>
                  <a:cubicBezTo>
                    <a:pt x="407" y="455"/>
                    <a:pt x="407" y="455"/>
                    <a:pt x="407" y="455"/>
                  </a:cubicBezTo>
                  <a:cubicBezTo>
                    <a:pt x="407" y="455"/>
                    <a:pt x="407" y="455"/>
                    <a:pt x="407" y="455"/>
                  </a:cubicBezTo>
                  <a:cubicBezTo>
                    <a:pt x="406" y="455"/>
                    <a:pt x="406" y="456"/>
                    <a:pt x="405" y="456"/>
                  </a:cubicBezTo>
                  <a:cubicBezTo>
                    <a:pt x="405" y="456"/>
                    <a:pt x="405" y="456"/>
                    <a:pt x="405" y="456"/>
                  </a:cubicBezTo>
                  <a:cubicBezTo>
                    <a:pt x="404" y="456"/>
                    <a:pt x="404" y="456"/>
                    <a:pt x="404" y="456"/>
                  </a:cubicBezTo>
                  <a:cubicBezTo>
                    <a:pt x="403" y="456"/>
                    <a:pt x="403" y="457"/>
                    <a:pt x="403" y="457"/>
                  </a:cubicBezTo>
                  <a:cubicBezTo>
                    <a:pt x="403" y="457"/>
                    <a:pt x="403" y="457"/>
                    <a:pt x="402" y="457"/>
                  </a:cubicBezTo>
                  <a:cubicBezTo>
                    <a:pt x="402" y="457"/>
                    <a:pt x="402" y="457"/>
                    <a:pt x="402" y="457"/>
                  </a:cubicBezTo>
                  <a:cubicBezTo>
                    <a:pt x="402" y="457"/>
                    <a:pt x="401" y="457"/>
                    <a:pt x="400" y="457"/>
                  </a:cubicBezTo>
                  <a:cubicBezTo>
                    <a:pt x="400" y="457"/>
                    <a:pt x="399" y="457"/>
                    <a:pt x="399" y="457"/>
                  </a:cubicBezTo>
                  <a:cubicBezTo>
                    <a:pt x="398" y="458"/>
                    <a:pt x="398" y="458"/>
                    <a:pt x="397" y="458"/>
                  </a:cubicBezTo>
                  <a:cubicBezTo>
                    <a:pt x="397" y="458"/>
                    <a:pt x="397" y="458"/>
                    <a:pt x="397" y="458"/>
                  </a:cubicBezTo>
                  <a:cubicBezTo>
                    <a:pt x="396" y="458"/>
                    <a:pt x="396" y="458"/>
                    <a:pt x="396" y="458"/>
                  </a:cubicBezTo>
                  <a:cubicBezTo>
                    <a:pt x="396" y="458"/>
                    <a:pt x="396" y="458"/>
                    <a:pt x="396" y="458"/>
                  </a:cubicBezTo>
                  <a:cubicBezTo>
                    <a:pt x="393" y="458"/>
                    <a:pt x="390" y="458"/>
                    <a:pt x="387" y="458"/>
                  </a:cubicBezTo>
                  <a:cubicBezTo>
                    <a:pt x="373" y="458"/>
                    <a:pt x="212" y="458"/>
                    <a:pt x="200" y="458"/>
                  </a:cubicBezTo>
                  <a:cubicBezTo>
                    <a:pt x="199" y="458"/>
                    <a:pt x="198" y="458"/>
                    <a:pt x="198" y="458"/>
                  </a:cubicBezTo>
                  <a:cubicBezTo>
                    <a:pt x="197" y="458"/>
                    <a:pt x="196" y="458"/>
                    <a:pt x="195" y="457"/>
                  </a:cubicBezTo>
                  <a:cubicBezTo>
                    <a:pt x="193" y="457"/>
                    <a:pt x="192" y="456"/>
                    <a:pt x="191" y="455"/>
                  </a:cubicBezTo>
                  <a:cubicBezTo>
                    <a:pt x="190" y="454"/>
                    <a:pt x="190" y="453"/>
                    <a:pt x="189" y="452"/>
                  </a:cubicBezTo>
                  <a:cubicBezTo>
                    <a:pt x="189" y="451"/>
                    <a:pt x="189" y="450"/>
                    <a:pt x="190" y="449"/>
                  </a:cubicBezTo>
                  <a:cubicBezTo>
                    <a:pt x="191" y="448"/>
                    <a:pt x="191" y="448"/>
                    <a:pt x="191" y="448"/>
                  </a:cubicBezTo>
                  <a:cubicBezTo>
                    <a:pt x="191" y="448"/>
                    <a:pt x="191" y="448"/>
                    <a:pt x="191" y="448"/>
                  </a:cubicBezTo>
                  <a:cubicBezTo>
                    <a:pt x="192" y="444"/>
                    <a:pt x="194" y="440"/>
                    <a:pt x="196" y="437"/>
                  </a:cubicBezTo>
                  <a:cubicBezTo>
                    <a:pt x="196" y="436"/>
                    <a:pt x="197" y="435"/>
                    <a:pt x="197" y="435"/>
                  </a:cubicBezTo>
                  <a:cubicBezTo>
                    <a:pt x="198" y="432"/>
                    <a:pt x="198" y="432"/>
                    <a:pt x="198" y="432"/>
                  </a:cubicBezTo>
                  <a:cubicBezTo>
                    <a:pt x="199" y="431"/>
                    <a:pt x="200" y="430"/>
                    <a:pt x="201" y="428"/>
                  </a:cubicBezTo>
                  <a:cubicBezTo>
                    <a:pt x="201" y="428"/>
                    <a:pt x="202" y="428"/>
                    <a:pt x="202" y="428"/>
                  </a:cubicBezTo>
                  <a:cubicBezTo>
                    <a:pt x="202" y="428"/>
                    <a:pt x="202" y="428"/>
                    <a:pt x="203" y="428"/>
                  </a:cubicBezTo>
                  <a:cubicBezTo>
                    <a:pt x="203" y="427"/>
                    <a:pt x="203" y="427"/>
                    <a:pt x="203" y="427"/>
                  </a:cubicBezTo>
                  <a:cubicBezTo>
                    <a:pt x="203" y="427"/>
                    <a:pt x="203" y="427"/>
                    <a:pt x="203" y="427"/>
                  </a:cubicBezTo>
                  <a:cubicBezTo>
                    <a:pt x="204" y="427"/>
                    <a:pt x="204" y="427"/>
                    <a:pt x="204" y="427"/>
                  </a:cubicBezTo>
                  <a:cubicBezTo>
                    <a:pt x="204" y="426"/>
                    <a:pt x="205" y="426"/>
                    <a:pt x="205" y="426"/>
                  </a:cubicBezTo>
                  <a:cubicBezTo>
                    <a:pt x="205" y="426"/>
                    <a:pt x="206" y="426"/>
                    <a:pt x="206" y="425"/>
                  </a:cubicBezTo>
                  <a:cubicBezTo>
                    <a:pt x="206" y="425"/>
                    <a:pt x="207" y="425"/>
                    <a:pt x="207" y="425"/>
                  </a:cubicBezTo>
                  <a:cubicBezTo>
                    <a:pt x="208" y="425"/>
                    <a:pt x="208" y="425"/>
                    <a:pt x="209" y="424"/>
                  </a:cubicBezTo>
                  <a:cubicBezTo>
                    <a:pt x="209" y="424"/>
                    <a:pt x="210" y="424"/>
                    <a:pt x="210" y="424"/>
                  </a:cubicBezTo>
                  <a:cubicBezTo>
                    <a:pt x="210" y="424"/>
                    <a:pt x="210" y="424"/>
                    <a:pt x="210" y="424"/>
                  </a:cubicBezTo>
                  <a:cubicBezTo>
                    <a:pt x="212" y="423"/>
                    <a:pt x="214" y="423"/>
                    <a:pt x="216" y="423"/>
                  </a:cubicBezTo>
                  <a:cubicBezTo>
                    <a:pt x="216" y="423"/>
                    <a:pt x="385" y="423"/>
                    <a:pt x="392" y="423"/>
                  </a:cubicBezTo>
                  <a:cubicBezTo>
                    <a:pt x="393" y="423"/>
                    <a:pt x="395" y="423"/>
                    <a:pt x="397" y="423"/>
                  </a:cubicBezTo>
                  <a:cubicBezTo>
                    <a:pt x="398" y="423"/>
                    <a:pt x="399" y="423"/>
                    <a:pt x="400" y="423"/>
                  </a:cubicBezTo>
                  <a:cubicBezTo>
                    <a:pt x="400" y="423"/>
                    <a:pt x="400" y="423"/>
                    <a:pt x="400" y="423"/>
                  </a:cubicBezTo>
                  <a:cubicBezTo>
                    <a:pt x="401" y="423"/>
                    <a:pt x="402" y="423"/>
                    <a:pt x="402" y="423"/>
                  </a:cubicBezTo>
                  <a:cubicBezTo>
                    <a:pt x="403" y="423"/>
                    <a:pt x="403" y="423"/>
                    <a:pt x="403" y="423"/>
                  </a:cubicBezTo>
                  <a:cubicBezTo>
                    <a:pt x="403" y="423"/>
                    <a:pt x="403" y="423"/>
                    <a:pt x="403" y="423"/>
                  </a:cubicBezTo>
                  <a:cubicBezTo>
                    <a:pt x="404" y="424"/>
                    <a:pt x="404" y="424"/>
                    <a:pt x="405" y="424"/>
                  </a:cubicBezTo>
                  <a:cubicBezTo>
                    <a:pt x="405" y="424"/>
                    <a:pt x="405" y="424"/>
                    <a:pt x="405" y="424"/>
                  </a:cubicBezTo>
                  <a:cubicBezTo>
                    <a:pt x="406" y="425"/>
                    <a:pt x="406" y="425"/>
                    <a:pt x="407" y="425"/>
                  </a:cubicBezTo>
                  <a:cubicBezTo>
                    <a:pt x="407" y="425"/>
                    <a:pt x="407" y="425"/>
                    <a:pt x="407" y="425"/>
                  </a:cubicBezTo>
                  <a:cubicBezTo>
                    <a:pt x="407" y="425"/>
                    <a:pt x="407" y="425"/>
                    <a:pt x="407" y="425"/>
                  </a:cubicBezTo>
                  <a:cubicBezTo>
                    <a:pt x="408" y="426"/>
                    <a:pt x="408" y="426"/>
                    <a:pt x="408" y="426"/>
                  </a:cubicBezTo>
                  <a:cubicBezTo>
                    <a:pt x="409" y="427"/>
                    <a:pt x="409" y="427"/>
                    <a:pt x="410" y="428"/>
                  </a:cubicBezTo>
                  <a:cubicBezTo>
                    <a:pt x="411" y="429"/>
                    <a:pt x="411" y="430"/>
                    <a:pt x="411" y="431"/>
                  </a:cubicBezTo>
                  <a:cubicBezTo>
                    <a:pt x="411" y="432"/>
                    <a:pt x="411" y="432"/>
                    <a:pt x="411" y="432"/>
                  </a:cubicBezTo>
                  <a:cubicBezTo>
                    <a:pt x="411" y="432"/>
                    <a:pt x="411" y="432"/>
                    <a:pt x="411" y="432"/>
                  </a:cubicBezTo>
                  <a:cubicBezTo>
                    <a:pt x="411" y="436"/>
                    <a:pt x="411" y="441"/>
                    <a:pt x="411" y="445"/>
                  </a:cubicBezTo>
                  <a:cubicBezTo>
                    <a:pt x="411" y="446"/>
                    <a:pt x="411" y="447"/>
                    <a:pt x="411" y="448"/>
                  </a:cubicBezTo>
                  <a:close/>
                  <a:moveTo>
                    <a:pt x="434" y="366"/>
                  </a:moveTo>
                  <a:cubicBezTo>
                    <a:pt x="434" y="366"/>
                    <a:pt x="434" y="366"/>
                    <a:pt x="434" y="366"/>
                  </a:cubicBezTo>
                  <a:cubicBezTo>
                    <a:pt x="434" y="366"/>
                    <a:pt x="434" y="366"/>
                    <a:pt x="434" y="365"/>
                  </a:cubicBezTo>
                  <a:cubicBezTo>
                    <a:pt x="433" y="365"/>
                    <a:pt x="433" y="364"/>
                    <a:pt x="432" y="363"/>
                  </a:cubicBezTo>
                  <a:cubicBezTo>
                    <a:pt x="432" y="362"/>
                    <a:pt x="432" y="362"/>
                    <a:pt x="432" y="362"/>
                  </a:cubicBezTo>
                  <a:cubicBezTo>
                    <a:pt x="432" y="362"/>
                    <a:pt x="432" y="361"/>
                    <a:pt x="432" y="360"/>
                  </a:cubicBezTo>
                  <a:cubicBezTo>
                    <a:pt x="432" y="360"/>
                    <a:pt x="432" y="360"/>
                    <a:pt x="432" y="360"/>
                  </a:cubicBezTo>
                  <a:cubicBezTo>
                    <a:pt x="432" y="358"/>
                    <a:pt x="432" y="355"/>
                    <a:pt x="432" y="353"/>
                  </a:cubicBezTo>
                  <a:cubicBezTo>
                    <a:pt x="432" y="352"/>
                    <a:pt x="432" y="352"/>
                    <a:pt x="432" y="352"/>
                  </a:cubicBezTo>
                  <a:cubicBezTo>
                    <a:pt x="432" y="351"/>
                    <a:pt x="432" y="350"/>
                    <a:pt x="432" y="350"/>
                  </a:cubicBezTo>
                  <a:cubicBezTo>
                    <a:pt x="433" y="349"/>
                    <a:pt x="434" y="349"/>
                    <a:pt x="435" y="348"/>
                  </a:cubicBezTo>
                  <a:cubicBezTo>
                    <a:pt x="436" y="348"/>
                    <a:pt x="437" y="347"/>
                    <a:pt x="438" y="347"/>
                  </a:cubicBezTo>
                  <a:cubicBezTo>
                    <a:pt x="438" y="347"/>
                    <a:pt x="438" y="347"/>
                    <a:pt x="438" y="347"/>
                  </a:cubicBezTo>
                  <a:cubicBezTo>
                    <a:pt x="438" y="347"/>
                    <a:pt x="438" y="347"/>
                    <a:pt x="438" y="347"/>
                  </a:cubicBezTo>
                  <a:cubicBezTo>
                    <a:pt x="439" y="347"/>
                    <a:pt x="439" y="347"/>
                    <a:pt x="440" y="347"/>
                  </a:cubicBezTo>
                  <a:cubicBezTo>
                    <a:pt x="440" y="347"/>
                    <a:pt x="440" y="347"/>
                    <a:pt x="441" y="347"/>
                  </a:cubicBezTo>
                  <a:cubicBezTo>
                    <a:pt x="443" y="346"/>
                    <a:pt x="445" y="346"/>
                    <a:pt x="447" y="346"/>
                  </a:cubicBezTo>
                  <a:cubicBezTo>
                    <a:pt x="463" y="346"/>
                    <a:pt x="463" y="346"/>
                    <a:pt x="463" y="346"/>
                  </a:cubicBezTo>
                  <a:cubicBezTo>
                    <a:pt x="464" y="346"/>
                    <a:pt x="465" y="346"/>
                    <a:pt x="465" y="347"/>
                  </a:cubicBezTo>
                  <a:cubicBezTo>
                    <a:pt x="469" y="347"/>
                    <a:pt x="474" y="348"/>
                    <a:pt x="475" y="352"/>
                  </a:cubicBezTo>
                  <a:cubicBezTo>
                    <a:pt x="476" y="355"/>
                    <a:pt x="476" y="359"/>
                    <a:pt x="477" y="362"/>
                  </a:cubicBezTo>
                  <a:cubicBezTo>
                    <a:pt x="477" y="363"/>
                    <a:pt x="477" y="363"/>
                    <a:pt x="477" y="363"/>
                  </a:cubicBezTo>
                  <a:cubicBezTo>
                    <a:pt x="477" y="364"/>
                    <a:pt x="477" y="364"/>
                    <a:pt x="477" y="365"/>
                  </a:cubicBezTo>
                  <a:cubicBezTo>
                    <a:pt x="477" y="365"/>
                    <a:pt x="477" y="365"/>
                    <a:pt x="477" y="365"/>
                  </a:cubicBezTo>
                  <a:cubicBezTo>
                    <a:pt x="477" y="365"/>
                    <a:pt x="477" y="365"/>
                    <a:pt x="477" y="365"/>
                  </a:cubicBezTo>
                  <a:cubicBezTo>
                    <a:pt x="477" y="365"/>
                    <a:pt x="477" y="365"/>
                    <a:pt x="477" y="365"/>
                  </a:cubicBezTo>
                  <a:cubicBezTo>
                    <a:pt x="476" y="367"/>
                    <a:pt x="474" y="368"/>
                    <a:pt x="472" y="369"/>
                  </a:cubicBezTo>
                  <a:cubicBezTo>
                    <a:pt x="471" y="369"/>
                    <a:pt x="471" y="369"/>
                    <a:pt x="471" y="369"/>
                  </a:cubicBezTo>
                  <a:cubicBezTo>
                    <a:pt x="471" y="369"/>
                    <a:pt x="471" y="369"/>
                    <a:pt x="470" y="369"/>
                  </a:cubicBezTo>
                  <a:cubicBezTo>
                    <a:pt x="470" y="369"/>
                    <a:pt x="470" y="369"/>
                    <a:pt x="470" y="369"/>
                  </a:cubicBezTo>
                  <a:cubicBezTo>
                    <a:pt x="469" y="369"/>
                    <a:pt x="469" y="369"/>
                    <a:pt x="469" y="369"/>
                  </a:cubicBezTo>
                  <a:cubicBezTo>
                    <a:pt x="463" y="370"/>
                    <a:pt x="457" y="369"/>
                    <a:pt x="455" y="369"/>
                  </a:cubicBezTo>
                  <a:cubicBezTo>
                    <a:pt x="445" y="369"/>
                    <a:pt x="445" y="369"/>
                    <a:pt x="445" y="369"/>
                  </a:cubicBezTo>
                  <a:cubicBezTo>
                    <a:pt x="444" y="369"/>
                    <a:pt x="443" y="369"/>
                    <a:pt x="442" y="369"/>
                  </a:cubicBezTo>
                  <a:cubicBezTo>
                    <a:pt x="442" y="369"/>
                    <a:pt x="441" y="369"/>
                    <a:pt x="441" y="369"/>
                  </a:cubicBezTo>
                  <a:cubicBezTo>
                    <a:pt x="440" y="369"/>
                    <a:pt x="440" y="369"/>
                    <a:pt x="440" y="369"/>
                  </a:cubicBezTo>
                  <a:cubicBezTo>
                    <a:pt x="440" y="369"/>
                    <a:pt x="440" y="369"/>
                    <a:pt x="440" y="369"/>
                  </a:cubicBezTo>
                  <a:cubicBezTo>
                    <a:pt x="439" y="369"/>
                    <a:pt x="439" y="369"/>
                    <a:pt x="438" y="368"/>
                  </a:cubicBezTo>
                  <a:cubicBezTo>
                    <a:pt x="438" y="368"/>
                    <a:pt x="438" y="368"/>
                    <a:pt x="438" y="368"/>
                  </a:cubicBezTo>
                  <a:cubicBezTo>
                    <a:pt x="437" y="368"/>
                    <a:pt x="437" y="368"/>
                    <a:pt x="436" y="367"/>
                  </a:cubicBezTo>
                  <a:cubicBezTo>
                    <a:pt x="436" y="367"/>
                    <a:pt x="435" y="367"/>
                    <a:pt x="434" y="366"/>
                  </a:cubicBezTo>
                  <a:cubicBezTo>
                    <a:pt x="434" y="366"/>
                    <a:pt x="434" y="366"/>
                    <a:pt x="434" y="366"/>
                  </a:cubicBezTo>
                  <a:close/>
                  <a:moveTo>
                    <a:pt x="437" y="404"/>
                  </a:moveTo>
                  <a:cubicBezTo>
                    <a:pt x="436" y="403"/>
                    <a:pt x="436" y="402"/>
                    <a:pt x="435" y="402"/>
                  </a:cubicBezTo>
                  <a:cubicBezTo>
                    <a:pt x="435" y="400"/>
                    <a:pt x="435" y="400"/>
                    <a:pt x="435" y="400"/>
                  </a:cubicBezTo>
                  <a:cubicBezTo>
                    <a:pt x="435" y="400"/>
                    <a:pt x="435" y="400"/>
                    <a:pt x="435" y="400"/>
                  </a:cubicBezTo>
                  <a:cubicBezTo>
                    <a:pt x="435" y="396"/>
                    <a:pt x="435" y="392"/>
                    <a:pt x="434" y="388"/>
                  </a:cubicBezTo>
                  <a:cubicBezTo>
                    <a:pt x="434" y="388"/>
                    <a:pt x="434" y="388"/>
                    <a:pt x="434" y="388"/>
                  </a:cubicBezTo>
                  <a:cubicBezTo>
                    <a:pt x="434" y="388"/>
                    <a:pt x="434" y="388"/>
                    <a:pt x="434" y="388"/>
                  </a:cubicBezTo>
                  <a:cubicBezTo>
                    <a:pt x="434" y="388"/>
                    <a:pt x="434" y="388"/>
                    <a:pt x="434" y="387"/>
                  </a:cubicBezTo>
                  <a:cubicBezTo>
                    <a:pt x="435" y="379"/>
                    <a:pt x="453" y="381"/>
                    <a:pt x="458" y="381"/>
                  </a:cubicBezTo>
                  <a:cubicBezTo>
                    <a:pt x="465" y="381"/>
                    <a:pt x="477" y="380"/>
                    <a:pt x="481" y="386"/>
                  </a:cubicBezTo>
                  <a:cubicBezTo>
                    <a:pt x="481" y="387"/>
                    <a:pt x="482" y="387"/>
                    <a:pt x="482" y="388"/>
                  </a:cubicBezTo>
                  <a:cubicBezTo>
                    <a:pt x="482" y="389"/>
                    <a:pt x="482" y="389"/>
                    <a:pt x="482" y="389"/>
                  </a:cubicBezTo>
                  <a:cubicBezTo>
                    <a:pt x="482" y="389"/>
                    <a:pt x="482" y="389"/>
                    <a:pt x="482" y="389"/>
                  </a:cubicBezTo>
                  <a:cubicBezTo>
                    <a:pt x="483" y="391"/>
                    <a:pt x="483" y="392"/>
                    <a:pt x="484" y="395"/>
                  </a:cubicBezTo>
                  <a:cubicBezTo>
                    <a:pt x="485" y="401"/>
                    <a:pt x="485" y="401"/>
                    <a:pt x="485" y="401"/>
                  </a:cubicBezTo>
                  <a:cubicBezTo>
                    <a:pt x="485" y="402"/>
                    <a:pt x="485" y="403"/>
                    <a:pt x="484" y="404"/>
                  </a:cubicBezTo>
                  <a:cubicBezTo>
                    <a:pt x="484" y="405"/>
                    <a:pt x="484" y="405"/>
                    <a:pt x="483" y="406"/>
                  </a:cubicBezTo>
                  <a:cubicBezTo>
                    <a:pt x="483" y="406"/>
                    <a:pt x="483" y="406"/>
                    <a:pt x="482" y="407"/>
                  </a:cubicBezTo>
                  <a:cubicBezTo>
                    <a:pt x="482" y="407"/>
                    <a:pt x="482" y="407"/>
                    <a:pt x="482" y="407"/>
                  </a:cubicBezTo>
                  <a:cubicBezTo>
                    <a:pt x="482" y="407"/>
                    <a:pt x="482" y="407"/>
                    <a:pt x="482" y="407"/>
                  </a:cubicBezTo>
                  <a:cubicBezTo>
                    <a:pt x="481" y="407"/>
                    <a:pt x="481" y="407"/>
                    <a:pt x="481" y="407"/>
                  </a:cubicBezTo>
                  <a:cubicBezTo>
                    <a:pt x="480" y="408"/>
                    <a:pt x="480" y="408"/>
                    <a:pt x="480" y="408"/>
                  </a:cubicBezTo>
                  <a:cubicBezTo>
                    <a:pt x="479" y="408"/>
                    <a:pt x="479" y="408"/>
                    <a:pt x="479" y="408"/>
                  </a:cubicBezTo>
                  <a:cubicBezTo>
                    <a:pt x="479" y="408"/>
                    <a:pt x="479" y="408"/>
                    <a:pt x="478" y="408"/>
                  </a:cubicBezTo>
                  <a:cubicBezTo>
                    <a:pt x="478" y="408"/>
                    <a:pt x="478" y="409"/>
                    <a:pt x="477" y="409"/>
                  </a:cubicBezTo>
                  <a:cubicBezTo>
                    <a:pt x="477" y="409"/>
                    <a:pt x="477" y="409"/>
                    <a:pt x="477" y="409"/>
                  </a:cubicBezTo>
                  <a:cubicBezTo>
                    <a:pt x="477" y="409"/>
                    <a:pt x="476" y="409"/>
                    <a:pt x="475" y="409"/>
                  </a:cubicBezTo>
                  <a:cubicBezTo>
                    <a:pt x="474" y="409"/>
                    <a:pt x="474" y="409"/>
                    <a:pt x="473" y="409"/>
                  </a:cubicBezTo>
                  <a:cubicBezTo>
                    <a:pt x="473" y="409"/>
                    <a:pt x="473" y="409"/>
                    <a:pt x="473" y="409"/>
                  </a:cubicBezTo>
                  <a:cubicBezTo>
                    <a:pt x="473" y="409"/>
                    <a:pt x="473" y="409"/>
                    <a:pt x="473" y="409"/>
                  </a:cubicBezTo>
                  <a:cubicBezTo>
                    <a:pt x="473" y="409"/>
                    <a:pt x="473" y="409"/>
                    <a:pt x="473" y="409"/>
                  </a:cubicBezTo>
                  <a:cubicBezTo>
                    <a:pt x="465" y="409"/>
                    <a:pt x="457" y="409"/>
                    <a:pt x="449" y="409"/>
                  </a:cubicBezTo>
                  <a:cubicBezTo>
                    <a:pt x="448" y="409"/>
                    <a:pt x="447" y="409"/>
                    <a:pt x="447" y="409"/>
                  </a:cubicBezTo>
                  <a:cubicBezTo>
                    <a:pt x="446" y="409"/>
                    <a:pt x="446" y="409"/>
                    <a:pt x="446" y="409"/>
                  </a:cubicBezTo>
                  <a:cubicBezTo>
                    <a:pt x="445" y="409"/>
                    <a:pt x="445" y="409"/>
                    <a:pt x="444" y="409"/>
                  </a:cubicBezTo>
                  <a:cubicBezTo>
                    <a:pt x="444" y="409"/>
                    <a:pt x="444" y="409"/>
                    <a:pt x="444" y="409"/>
                  </a:cubicBezTo>
                  <a:cubicBezTo>
                    <a:pt x="444" y="408"/>
                    <a:pt x="444" y="408"/>
                    <a:pt x="444" y="408"/>
                  </a:cubicBezTo>
                  <a:cubicBezTo>
                    <a:pt x="443" y="408"/>
                    <a:pt x="442" y="408"/>
                    <a:pt x="442" y="408"/>
                  </a:cubicBezTo>
                  <a:cubicBezTo>
                    <a:pt x="441" y="408"/>
                    <a:pt x="441" y="407"/>
                    <a:pt x="441" y="407"/>
                  </a:cubicBezTo>
                  <a:cubicBezTo>
                    <a:pt x="441" y="407"/>
                    <a:pt x="440" y="407"/>
                    <a:pt x="440" y="407"/>
                  </a:cubicBezTo>
                  <a:cubicBezTo>
                    <a:pt x="440" y="407"/>
                    <a:pt x="440" y="407"/>
                    <a:pt x="440" y="407"/>
                  </a:cubicBezTo>
                  <a:cubicBezTo>
                    <a:pt x="439" y="406"/>
                    <a:pt x="437" y="405"/>
                    <a:pt x="437" y="404"/>
                  </a:cubicBezTo>
                  <a:close/>
                  <a:moveTo>
                    <a:pt x="494" y="451"/>
                  </a:moveTo>
                  <a:cubicBezTo>
                    <a:pt x="493" y="453"/>
                    <a:pt x="492" y="453"/>
                    <a:pt x="491" y="454"/>
                  </a:cubicBezTo>
                  <a:cubicBezTo>
                    <a:pt x="490" y="455"/>
                    <a:pt x="489" y="456"/>
                    <a:pt x="487" y="456"/>
                  </a:cubicBezTo>
                  <a:cubicBezTo>
                    <a:pt x="485" y="457"/>
                    <a:pt x="484" y="457"/>
                    <a:pt x="481" y="457"/>
                  </a:cubicBezTo>
                  <a:cubicBezTo>
                    <a:pt x="476" y="457"/>
                    <a:pt x="476" y="457"/>
                    <a:pt x="476" y="457"/>
                  </a:cubicBezTo>
                  <a:cubicBezTo>
                    <a:pt x="476" y="457"/>
                    <a:pt x="476" y="457"/>
                    <a:pt x="476" y="457"/>
                  </a:cubicBezTo>
                  <a:cubicBezTo>
                    <a:pt x="469" y="457"/>
                    <a:pt x="462" y="457"/>
                    <a:pt x="454" y="457"/>
                  </a:cubicBezTo>
                  <a:cubicBezTo>
                    <a:pt x="453" y="457"/>
                    <a:pt x="453" y="457"/>
                    <a:pt x="452" y="457"/>
                  </a:cubicBezTo>
                  <a:cubicBezTo>
                    <a:pt x="451" y="457"/>
                    <a:pt x="451" y="457"/>
                    <a:pt x="451" y="457"/>
                  </a:cubicBezTo>
                  <a:cubicBezTo>
                    <a:pt x="450" y="457"/>
                    <a:pt x="450" y="457"/>
                    <a:pt x="449" y="457"/>
                  </a:cubicBezTo>
                  <a:cubicBezTo>
                    <a:pt x="449" y="457"/>
                    <a:pt x="449" y="457"/>
                    <a:pt x="448" y="457"/>
                  </a:cubicBezTo>
                  <a:cubicBezTo>
                    <a:pt x="448" y="457"/>
                    <a:pt x="448" y="457"/>
                    <a:pt x="448" y="457"/>
                  </a:cubicBezTo>
                  <a:cubicBezTo>
                    <a:pt x="445" y="456"/>
                    <a:pt x="442" y="454"/>
                    <a:pt x="440" y="451"/>
                  </a:cubicBezTo>
                  <a:cubicBezTo>
                    <a:pt x="440" y="451"/>
                    <a:pt x="440" y="451"/>
                    <a:pt x="440" y="451"/>
                  </a:cubicBezTo>
                  <a:cubicBezTo>
                    <a:pt x="440" y="451"/>
                    <a:pt x="440" y="451"/>
                    <a:pt x="440" y="451"/>
                  </a:cubicBezTo>
                  <a:cubicBezTo>
                    <a:pt x="440" y="451"/>
                    <a:pt x="440" y="451"/>
                    <a:pt x="440" y="450"/>
                  </a:cubicBezTo>
                  <a:cubicBezTo>
                    <a:pt x="439" y="450"/>
                    <a:pt x="439" y="449"/>
                    <a:pt x="439" y="449"/>
                  </a:cubicBezTo>
                  <a:cubicBezTo>
                    <a:pt x="439" y="449"/>
                    <a:pt x="439" y="449"/>
                    <a:pt x="439" y="448"/>
                  </a:cubicBezTo>
                  <a:cubicBezTo>
                    <a:pt x="439" y="448"/>
                    <a:pt x="439" y="448"/>
                    <a:pt x="439" y="448"/>
                  </a:cubicBezTo>
                  <a:cubicBezTo>
                    <a:pt x="439" y="447"/>
                    <a:pt x="439" y="447"/>
                    <a:pt x="439" y="447"/>
                  </a:cubicBezTo>
                  <a:cubicBezTo>
                    <a:pt x="439" y="447"/>
                    <a:pt x="439" y="447"/>
                    <a:pt x="439" y="447"/>
                  </a:cubicBezTo>
                  <a:cubicBezTo>
                    <a:pt x="439" y="444"/>
                    <a:pt x="438" y="439"/>
                    <a:pt x="438" y="435"/>
                  </a:cubicBezTo>
                  <a:cubicBezTo>
                    <a:pt x="438" y="435"/>
                    <a:pt x="438" y="434"/>
                    <a:pt x="438" y="433"/>
                  </a:cubicBezTo>
                  <a:cubicBezTo>
                    <a:pt x="438" y="431"/>
                    <a:pt x="438" y="431"/>
                    <a:pt x="438" y="431"/>
                  </a:cubicBezTo>
                  <a:cubicBezTo>
                    <a:pt x="438" y="431"/>
                    <a:pt x="438" y="431"/>
                    <a:pt x="438" y="431"/>
                  </a:cubicBezTo>
                  <a:cubicBezTo>
                    <a:pt x="438" y="430"/>
                    <a:pt x="438" y="430"/>
                    <a:pt x="438" y="430"/>
                  </a:cubicBezTo>
                  <a:cubicBezTo>
                    <a:pt x="438" y="430"/>
                    <a:pt x="438" y="429"/>
                    <a:pt x="438" y="429"/>
                  </a:cubicBezTo>
                  <a:cubicBezTo>
                    <a:pt x="438" y="429"/>
                    <a:pt x="438" y="429"/>
                    <a:pt x="438" y="428"/>
                  </a:cubicBezTo>
                  <a:cubicBezTo>
                    <a:pt x="439" y="428"/>
                    <a:pt x="439" y="428"/>
                    <a:pt x="439" y="428"/>
                  </a:cubicBezTo>
                  <a:cubicBezTo>
                    <a:pt x="439" y="428"/>
                    <a:pt x="439" y="428"/>
                    <a:pt x="439" y="428"/>
                  </a:cubicBezTo>
                  <a:cubicBezTo>
                    <a:pt x="439" y="427"/>
                    <a:pt x="439" y="427"/>
                    <a:pt x="439" y="427"/>
                  </a:cubicBezTo>
                  <a:cubicBezTo>
                    <a:pt x="440" y="426"/>
                    <a:pt x="440" y="426"/>
                    <a:pt x="440" y="426"/>
                  </a:cubicBezTo>
                  <a:cubicBezTo>
                    <a:pt x="440" y="426"/>
                    <a:pt x="441" y="426"/>
                    <a:pt x="441" y="425"/>
                  </a:cubicBezTo>
                  <a:cubicBezTo>
                    <a:pt x="441" y="425"/>
                    <a:pt x="441" y="425"/>
                    <a:pt x="441" y="425"/>
                  </a:cubicBezTo>
                  <a:cubicBezTo>
                    <a:pt x="441" y="425"/>
                    <a:pt x="441" y="425"/>
                    <a:pt x="441" y="425"/>
                  </a:cubicBezTo>
                  <a:cubicBezTo>
                    <a:pt x="442" y="425"/>
                    <a:pt x="442" y="425"/>
                    <a:pt x="443" y="424"/>
                  </a:cubicBezTo>
                  <a:cubicBezTo>
                    <a:pt x="443" y="424"/>
                    <a:pt x="443" y="424"/>
                    <a:pt x="443" y="424"/>
                  </a:cubicBezTo>
                  <a:cubicBezTo>
                    <a:pt x="444" y="424"/>
                    <a:pt x="444" y="424"/>
                    <a:pt x="444" y="424"/>
                  </a:cubicBezTo>
                  <a:cubicBezTo>
                    <a:pt x="444" y="424"/>
                    <a:pt x="444" y="424"/>
                    <a:pt x="444" y="424"/>
                  </a:cubicBezTo>
                  <a:cubicBezTo>
                    <a:pt x="444" y="424"/>
                    <a:pt x="445" y="423"/>
                    <a:pt x="445" y="423"/>
                  </a:cubicBezTo>
                  <a:cubicBezTo>
                    <a:pt x="446" y="423"/>
                    <a:pt x="446" y="423"/>
                    <a:pt x="446" y="423"/>
                  </a:cubicBezTo>
                  <a:cubicBezTo>
                    <a:pt x="446" y="423"/>
                    <a:pt x="447" y="423"/>
                    <a:pt x="447" y="423"/>
                  </a:cubicBezTo>
                  <a:cubicBezTo>
                    <a:pt x="448" y="423"/>
                    <a:pt x="448" y="423"/>
                    <a:pt x="449" y="423"/>
                  </a:cubicBezTo>
                  <a:cubicBezTo>
                    <a:pt x="450" y="423"/>
                    <a:pt x="450" y="423"/>
                    <a:pt x="450" y="423"/>
                  </a:cubicBezTo>
                  <a:cubicBezTo>
                    <a:pt x="450" y="423"/>
                    <a:pt x="450" y="423"/>
                    <a:pt x="451" y="423"/>
                  </a:cubicBezTo>
                  <a:cubicBezTo>
                    <a:pt x="452" y="423"/>
                    <a:pt x="452" y="423"/>
                    <a:pt x="452" y="423"/>
                  </a:cubicBezTo>
                  <a:cubicBezTo>
                    <a:pt x="453" y="423"/>
                    <a:pt x="454" y="423"/>
                    <a:pt x="455" y="423"/>
                  </a:cubicBezTo>
                  <a:cubicBezTo>
                    <a:pt x="457" y="423"/>
                    <a:pt x="458" y="423"/>
                    <a:pt x="459" y="423"/>
                  </a:cubicBezTo>
                  <a:cubicBezTo>
                    <a:pt x="469" y="423"/>
                    <a:pt x="469" y="423"/>
                    <a:pt x="469" y="423"/>
                  </a:cubicBezTo>
                  <a:cubicBezTo>
                    <a:pt x="472" y="423"/>
                    <a:pt x="475" y="423"/>
                    <a:pt x="478" y="423"/>
                  </a:cubicBezTo>
                  <a:cubicBezTo>
                    <a:pt x="478" y="423"/>
                    <a:pt x="479" y="423"/>
                    <a:pt x="479" y="423"/>
                  </a:cubicBezTo>
                  <a:cubicBezTo>
                    <a:pt x="479" y="423"/>
                    <a:pt x="480" y="423"/>
                    <a:pt x="480" y="423"/>
                  </a:cubicBezTo>
                  <a:cubicBezTo>
                    <a:pt x="480" y="423"/>
                    <a:pt x="480" y="423"/>
                    <a:pt x="481" y="423"/>
                  </a:cubicBezTo>
                  <a:cubicBezTo>
                    <a:pt x="481" y="423"/>
                    <a:pt x="481" y="423"/>
                    <a:pt x="481" y="423"/>
                  </a:cubicBezTo>
                  <a:cubicBezTo>
                    <a:pt x="481" y="423"/>
                    <a:pt x="481" y="423"/>
                    <a:pt x="481" y="423"/>
                  </a:cubicBezTo>
                  <a:cubicBezTo>
                    <a:pt x="482" y="423"/>
                    <a:pt x="482" y="424"/>
                    <a:pt x="483" y="424"/>
                  </a:cubicBezTo>
                  <a:cubicBezTo>
                    <a:pt x="483" y="424"/>
                    <a:pt x="484" y="424"/>
                    <a:pt x="484" y="424"/>
                  </a:cubicBezTo>
                  <a:cubicBezTo>
                    <a:pt x="484" y="424"/>
                    <a:pt x="484" y="424"/>
                    <a:pt x="484" y="425"/>
                  </a:cubicBezTo>
                  <a:cubicBezTo>
                    <a:pt x="485" y="425"/>
                    <a:pt x="485" y="425"/>
                    <a:pt x="486" y="425"/>
                  </a:cubicBezTo>
                  <a:cubicBezTo>
                    <a:pt x="487" y="426"/>
                    <a:pt x="488" y="427"/>
                    <a:pt x="489" y="428"/>
                  </a:cubicBezTo>
                  <a:cubicBezTo>
                    <a:pt x="490" y="429"/>
                    <a:pt x="491" y="430"/>
                    <a:pt x="491" y="431"/>
                  </a:cubicBezTo>
                  <a:cubicBezTo>
                    <a:pt x="492" y="438"/>
                    <a:pt x="492" y="438"/>
                    <a:pt x="492" y="438"/>
                  </a:cubicBezTo>
                  <a:cubicBezTo>
                    <a:pt x="493" y="441"/>
                    <a:pt x="493" y="443"/>
                    <a:pt x="494" y="446"/>
                  </a:cubicBezTo>
                  <a:cubicBezTo>
                    <a:pt x="494" y="446"/>
                    <a:pt x="494" y="446"/>
                    <a:pt x="494" y="446"/>
                  </a:cubicBezTo>
                  <a:cubicBezTo>
                    <a:pt x="494" y="448"/>
                    <a:pt x="494" y="448"/>
                    <a:pt x="494" y="448"/>
                  </a:cubicBezTo>
                  <a:cubicBezTo>
                    <a:pt x="494" y="449"/>
                    <a:pt x="494" y="450"/>
                    <a:pt x="494" y="451"/>
                  </a:cubicBezTo>
                  <a:close/>
                  <a:moveTo>
                    <a:pt x="508" y="369"/>
                  </a:moveTo>
                  <a:cubicBezTo>
                    <a:pt x="507" y="368"/>
                    <a:pt x="505" y="368"/>
                    <a:pt x="505" y="367"/>
                  </a:cubicBezTo>
                  <a:cubicBezTo>
                    <a:pt x="504" y="366"/>
                    <a:pt x="503" y="365"/>
                    <a:pt x="503" y="365"/>
                  </a:cubicBezTo>
                  <a:cubicBezTo>
                    <a:pt x="502" y="363"/>
                    <a:pt x="502" y="363"/>
                    <a:pt x="502" y="363"/>
                  </a:cubicBezTo>
                  <a:cubicBezTo>
                    <a:pt x="502" y="361"/>
                    <a:pt x="501" y="359"/>
                    <a:pt x="500" y="357"/>
                  </a:cubicBezTo>
                  <a:cubicBezTo>
                    <a:pt x="500" y="356"/>
                    <a:pt x="499" y="355"/>
                    <a:pt x="499" y="353"/>
                  </a:cubicBezTo>
                  <a:cubicBezTo>
                    <a:pt x="499" y="353"/>
                    <a:pt x="499" y="353"/>
                    <a:pt x="499" y="353"/>
                  </a:cubicBezTo>
                  <a:cubicBezTo>
                    <a:pt x="499" y="353"/>
                    <a:pt x="499" y="353"/>
                    <a:pt x="499" y="353"/>
                  </a:cubicBezTo>
                  <a:cubicBezTo>
                    <a:pt x="499" y="352"/>
                    <a:pt x="499" y="352"/>
                    <a:pt x="499" y="352"/>
                  </a:cubicBezTo>
                  <a:cubicBezTo>
                    <a:pt x="499" y="352"/>
                    <a:pt x="499" y="352"/>
                    <a:pt x="499" y="352"/>
                  </a:cubicBezTo>
                  <a:cubicBezTo>
                    <a:pt x="499" y="352"/>
                    <a:pt x="499" y="352"/>
                    <a:pt x="499" y="352"/>
                  </a:cubicBezTo>
                  <a:cubicBezTo>
                    <a:pt x="501" y="348"/>
                    <a:pt x="508" y="348"/>
                    <a:pt x="511" y="348"/>
                  </a:cubicBezTo>
                  <a:cubicBezTo>
                    <a:pt x="528" y="348"/>
                    <a:pt x="528" y="348"/>
                    <a:pt x="528" y="348"/>
                  </a:cubicBezTo>
                  <a:cubicBezTo>
                    <a:pt x="529" y="348"/>
                    <a:pt x="531" y="348"/>
                    <a:pt x="532" y="349"/>
                  </a:cubicBezTo>
                  <a:cubicBezTo>
                    <a:pt x="532" y="349"/>
                    <a:pt x="533" y="349"/>
                    <a:pt x="533" y="349"/>
                  </a:cubicBezTo>
                  <a:cubicBezTo>
                    <a:pt x="533" y="349"/>
                    <a:pt x="534" y="349"/>
                    <a:pt x="534" y="349"/>
                  </a:cubicBezTo>
                  <a:cubicBezTo>
                    <a:pt x="534" y="349"/>
                    <a:pt x="534" y="349"/>
                    <a:pt x="534" y="349"/>
                  </a:cubicBezTo>
                  <a:cubicBezTo>
                    <a:pt x="535" y="349"/>
                    <a:pt x="536" y="350"/>
                    <a:pt x="536" y="350"/>
                  </a:cubicBezTo>
                  <a:cubicBezTo>
                    <a:pt x="536" y="350"/>
                    <a:pt x="536" y="350"/>
                    <a:pt x="536" y="350"/>
                  </a:cubicBezTo>
                  <a:cubicBezTo>
                    <a:pt x="536" y="350"/>
                    <a:pt x="536" y="350"/>
                    <a:pt x="536" y="350"/>
                  </a:cubicBezTo>
                  <a:cubicBezTo>
                    <a:pt x="537" y="350"/>
                    <a:pt x="537" y="350"/>
                    <a:pt x="538" y="350"/>
                  </a:cubicBezTo>
                  <a:cubicBezTo>
                    <a:pt x="538" y="351"/>
                    <a:pt x="538" y="351"/>
                    <a:pt x="538" y="351"/>
                  </a:cubicBezTo>
                  <a:cubicBezTo>
                    <a:pt x="538" y="351"/>
                    <a:pt x="538" y="351"/>
                    <a:pt x="539" y="351"/>
                  </a:cubicBezTo>
                  <a:cubicBezTo>
                    <a:pt x="539" y="351"/>
                    <a:pt x="539" y="351"/>
                    <a:pt x="539" y="351"/>
                  </a:cubicBezTo>
                  <a:cubicBezTo>
                    <a:pt x="539" y="352"/>
                    <a:pt x="539" y="352"/>
                    <a:pt x="539" y="352"/>
                  </a:cubicBezTo>
                  <a:cubicBezTo>
                    <a:pt x="540" y="352"/>
                    <a:pt x="541" y="353"/>
                    <a:pt x="541" y="354"/>
                  </a:cubicBezTo>
                  <a:cubicBezTo>
                    <a:pt x="541" y="354"/>
                    <a:pt x="541" y="354"/>
                    <a:pt x="541" y="354"/>
                  </a:cubicBezTo>
                  <a:cubicBezTo>
                    <a:pt x="543" y="356"/>
                    <a:pt x="544" y="359"/>
                    <a:pt x="545" y="361"/>
                  </a:cubicBezTo>
                  <a:cubicBezTo>
                    <a:pt x="545" y="361"/>
                    <a:pt x="545" y="361"/>
                    <a:pt x="545" y="361"/>
                  </a:cubicBezTo>
                  <a:cubicBezTo>
                    <a:pt x="546" y="363"/>
                    <a:pt x="547" y="364"/>
                    <a:pt x="547" y="365"/>
                  </a:cubicBezTo>
                  <a:cubicBezTo>
                    <a:pt x="547" y="366"/>
                    <a:pt x="547" y="366"/>
                    <a:pt x="547" y="366"/>
                  </a:cubicBezTo>
                  <a:cubicBezTo>
                    <a:pt x="547" y="366"/>
                    <a:pt x="547" y="366"/>
                    <a:pt x="547" y="366"/>
                  </a:cubicBezTo>
                  <a:cubicBezTo>
                    <a:pt x="547" y="368"/>
                    <a:pt x="545" y="369"/>
                    <a:pt x="543" y="370"/>
                  </a:cubicBezTo>
                  <a:cubicBezTo>
                    <a:pt x="542" y="370"/>
                    <a:pt x="542" y="370"/>
                    <a:pt x="542" y="370"/>
                  </a:cubicBezTo>
                  <a:cubicBezTo>
                    <a:pt x="542" y="370"/>
                    <a:pt x="542" y="370"/>
                    <a:pt x="542" y="370"/>
                  </a:cubicBezTo>
                  <a:cubicBezTo>
                    <a:pt x="542" y="370"/>
                    <a:pt x="541" y="370"/>
                    <a:pt x="541" y="371"/>
                  </a:cubicBezTo>
                  <a:cubicBezTo>
                    <a:pt x="540" y="371"/>
                    <a:pt x="540" y="371"/>
                    <a:pt x="540" y="371"/>
                  </a:cubicBezTo>
                  <a:cubicBezTo>
                    <a:pt x="540" y="371"/>
                    <a:pt x="539" y="371"/>
                    <a:pt x="539" y="371"/>
                  </a:cubicBezTo>
                  <a:cubicBezTo>
                    <a:pt x="539" y="371"/>
                    <a:pt x="538" y="371"/>
                    <a:pt x="538" y="371"/>
                  </a:cubicBezTo>
                  <a:cubicBezTo>
                    <a:pt x="538" y="371"/>
                    <a:pt x="538" y="371"/>
                    <a:pt x="538" y="371"/>
                  </a:cubicBezTo>
                  <a:cubicBezTo>
                    <a:pt x="538" y="371"/>
                    <a:pt x="538" y="371"/>
                    <a:pt x="538" y="371"/>
                  </a:cubicBezTo>
                  <a:cubicBezTo>
                    <a:pt x="535" y="371"/>
                    <a:pt x="532" y="371"/>
                    <a:pt x="530" y="371"/>
                  </a:cubicBezTo>
                  <a:cubicBezTo>
                    <a:pt x="526" y="371"/>
                    <a:pt x="521" y="371"/>
                    <a:pt x="517" y="371"/>
                  </a:cubicBezTo>
                  <a:cubicBezTo>
                    <a:pt x="514" y="371"/>
                    <a:pt x="511" y="370"/>
                    <a:pt x="508" y="369"/>
                  </a:cubicBezTo>
                  <a:cubicBezTo>
                    <a:pt x="508" y="369"/>
                    <a:pt x="508" y="369"/>
                    <a:pt x="508" y="369"/>
                  </a:cubicBezTo>
                  <a:close/>
                  <a:moveTo>
                    <a:pt x="519" y="405"/>
                  </a:moveTo>
                  <a:cubicBezTo>
                    <a:pt x="518" y="404"/>
                    <a:pt x="517" y="403"/>
                    <a:pt x="517" y="402"/>
                  </a:cubicBezTo>
                  <a:cubicBezTo>
                    <a:pt x="515" y="396"/>
                    <a:pt x="515" y="396"/>
                    <a:pt x="515" y="396"/>
                  </a:cubicBezTo>
                  <a:cubicBezTo>
                    <a:pt x="514" y="394"/>
                    <a:pt x="513" y="392"/>
                    <a:pt x="512" y="390"/>
                  </a:cubicBezTo>
                  <a:cubicBezTo>
                    <a:pt x="512" y="390"/>
                    <a:pt x="512" y="390"/>
                    <a:pt x="512" y="390"/>
                  </a:cubicBezTo>
                  <a:cubicBezTo>
                    <a:pt x="512" y="389"/>
                    <a:pt x="512" y="389"/>
                    <a:pt x="512" y="389"/>
                  </a:cubicBezTo>
                  <a:cubicBezTo>
                    <a:pt x="512" y="388"/>
                    <a:pt x="512" y="387"/>
                    <a:pt x="512" y="386"/>
                  </a:cubicBezTo>
                  <a:cubicBezTo>
                    <a:pt x="512" y="386"/>
                    <a:pt x="513" y="385"/>
                    <a:pt x="513" y="385"/>
                  </a:cubicBezTo>
                  <a:cubicBezTo>
                    <a:pt x="513" y="385"/>
                    <a:pt x="513" y="385"/>
                    <a:pt x="514" y="385"/>
                  </a:cubicBezTo>
                  <a:cubicBezTo>
                    <a:pt x="514" y="384"/>
                    <a:pt x="514" y="384"/>
                    <a:pt x="514" y="384"/>
                  </a:cubicBezTo>
                  <a:cubicBezTo>
                    <a:pt x="515" y="384"/>
                    <a:pt x="516" y="383"/>
                    <a:pt x="517" y="383"/>
                  </a:cubicBezTo>
                  <a:cubicBezTo>
                    <a:pt x="518" y="383"/>
                    <a:pt x="519" y="383"/>
                    <a:pt x="520" y="382"/>
                  </a:cubicBezTo>
                  <a:cubicBezTo>
                    <a:pt x="525" y="382"/>
                    <a:pt x="530" y="382"/>
                    <a:pt x="532" y="382"/>
                  </a:cubicBezTo>
                  <a:cubicBezTo>
                    <a:pt x="540" y="382"/>
                    <a:pt x="554" y="381"/>
                    <a:pt x="559" y="389"/>
                  </a:cubicBezTo>
                  <a:cubicBezTo>
                    <a:pt x="559" y="389"/>
                    <a:pt x="559" y="389"/>
                    <a:pt x="559" y="389"/>
                  </a:cubicBezTo>
                  <a:cubicBezTo>
                    <a:pt x="559" y="389"/>
                    <a:pt x="559" y="389"/>
                    <a:pt x="559" y="389"/>
                  </a:cubicBezTo>
                  <a:cubicBezTo>
                    <a:pt x="559" y="389"/>
                    <a:pt x="559" y="389"/>
                    <a:pt x="559" y="389"/>
                  </a:cubicBezTo>
                  <a:cubicBezTo>
                    <a:pt x="561" y="393"/>
                    <a:pt x="562" y="396"/>
                    <a:pt x="564" y="400"/>
                  </a:cubicBezTo>
                  <a:cubicBezTo>
                    <a:pt x="565" y="401"/>
                    <a:pt x="565" y="402"/>
                    <a:pt x="566" y="403"/>
                  </a:cubicBezTo>
                  <a:cubicBezTo>
                    <a:pt x="566" y="403"/>
                    <a:pt x="566" y="403"/>
                    <a:pt x="566" y="403"/>
                  </a:cubicBezTo>
                  <a:cubicBezTo>
                    <a:pt x="566" y="404"/>
                    <a:pt x="566" y="404"/>
                    <a:pt x="566" y="404"/>
                  </a:cubicBezTo>
                  <a:cubicBezTo>
                    <a:pt x="566" y="404"/>
                    <a:pt x="566" y="405"/>
                    <a:pt x="566" y="405"/>
                  </a:cubicBezTo>
                  <a:cubicBezTo>
                    <a:pt x="566" y="405"/>
                    <a:pt x="566" y="405"/>
                    <a:pt x="566" y="405"/>
                  </a:cubicBezTo>
                  <a:cubicBezTo>
                    <a:pt x="566" y="405"/>
                    <a:pt x="566" y="405"/>
                    <a:pt x="566" y="405"/>
                  </a:cubicBezTo>
                  <a:cubicBezTo>
                    <a:pt x="566" y="406"/>
                    <a:pt x="565" y="406"/>
                    <a:pt x="565" y="406"/>
                  </a:cubicBezTo>
                  <a:cubicBezTo>
                    <a:pt x="565" y="406"/>
                    <a:pt x="565" y="406"/>
                    <a:pt x="565" y="406"/>
                  </a:cubicBezTo>
                  <a:cubicBezTo>
                    <a:pt x="565" y="407"/>
                    <a:pt x="565" y="407"/>
                    <a:pt x="564" y="407"/>
                  </a:cubicBezTo>
                  <a:cubicBezTo>
                    <a:pt x="564" y="407"/>
                    <a:pt x="564" y="407"/>
                    <a:pt x="564" y="407"/>
                  </a:cubicBezTo>
                  <a:cubicBezTo>
                    <a:pt x="564" y="408"/>
                    <a:pt x="564" y="408"/>
                    <a:pt x="564" y="408"/>
                  </a:cubicBezTo>
                  <a:cubicBezTo>
                    <a:pt x="564" y="408"/>
                    <a:pt x="563" y="408"/>
                    <a:pt x="563" y="408"/>
                  </a:cubicBezTo>
                  <a:cubicBezTo>
                    <a:pt x="563" y="408"/>
                    <a:pt x="562" y="409"/>
                    <a:pt x="561" y="409"/>
                  </a:cubicBezTo>
                  <a:cubicBezTo>
                    <a:pt x="561" y="409"/>
                    <a:pt x="561" y="409"/>
                    <a:pt x="560" y="409"/>
                  </a:cubicBezTo>
                  <a:cubicBezTo>
                    <a:pt x="560" y="409"/>
                    <a:pt x="559" y="409"/>
                    <a:pt x="559" y="410"/>
                  </a:cubicBezTo>
                  <a:cubicBezTo>
                    <a:pt x="559" y="410"/>
                    <a:pt x="559" y="410"/>
                    <a:pt x="559" y="410"/>
                  </a:cubicBezTo>
                  <a:cubicBezTo>
                    <a:pt x="558" y="410"/>
                    <a:pt x="558" y="410"/>
                    <a:pt x="558" y="410"/>
                  </a:cubicBezTo>
                  <a:cubicBezTo>
                    <a:pt x="550" y="410"/>
                    <a:pt x="541" y="410"/>
                    <a:pt x="532" y="410"/>
                  </a:cubicBezTo>
                  <a:cubicBezTo>
                    <a:pt x="532" y="410"/>
                    <a:pt x="531" y="410"/>
                    <a:pt x="530" y="410"/>
                  </a:cubicBezTo>
                  <a:cubicBezTo>
                    <a:pt x="530" y="410"/>
                    <a:pt x="530" y="410"/>
                    <a:pt x="530" y="410"/>
                  </a:cubicBezTo>
                  <a:cubicBezTo>
                    <a:pt x="527" y="409"/>
                    <a:pt x="524" y="408"/>
                    <a:pt x="521" y="406"/>
                  </a:cubicBezTo>
                  <a:cubicBezTo>
                    <a:pt x="520" y="406"/>
                    <a:pt x="520" y="406"/>
                    <a:pt x="519" y="405"/>
                  </a:cubicBezTo>
                  <a:close/>
                  <a:moveTo>
                    <a:pt x="589" y="451"/>
                  </a:moveTo>
                  <a:cubicBezTo>
                    <a:pt x="589" y="452"/>
                    <a:pt x="588" y="452"/>
                    <a:pt x="588" y="452"/>
                  </a:cubicBezTo>
                  <a:cubicBezTo>
                    <a:pt x="588" y="452"/>
                    <a:pt x="588" y="452"/>
                    <a:pt x="588" y="453"/>
                  </a:cubicBezTo>
                  <a:cubicBezTo>
                    <a:pt x="588" y="453"/>
                    <a:pt x="588" y="453"/>
                    <a:pt x="588" y="453"/>
                  </a:cubicBezTo>
                  <a:cubicBezTo>
                    <a:pt x="588" y="453"/>
                    <a:pt x="588" y="453"/>
                    <a:pt x="588" y="454"/>
                  </a:cubicBezTo>
                  <a:cubicBezTo>
                    <a:pt x="588" y="454"/>
                    <a:pt x="588" y="454"/>
                    <a:pt x="587" y="454"/>
                  </a:cubicBezTo>
                  <a:cubicBezTo>
                    <a:pt x="587" y="454"/>
                    <a:pt x="587" y="454"/>
                    <a:pt x="587" y="454"/>
                  </a:cubicBezTo>
                  <a:cubicBezTo>
                    <a:pt x="587" y="454"/>
                    <a:pt x="587" y="454"/>
                    <a:pt x="587" y="455"/>
                  </a:cubicBezTo>
                  <a:cubicBezTo>
                    <a:pt x="585" y="456"/>
                    <a:pt x="583" y="457"/>
                    <a:pt x="581" y="457"/>
                  </a:cubicBezTo>
                  <a:cubicBezTo>
                    <a:pt x="581" y="457"/>
                    <a:pt x="581" y="457"/>
                    <a:pt x="581" y="457"/>
                  </a:cubicBezTo>
                  <a:cubicBezTo>
                    <a:pt x="580" y="457"/>
                    <a:pt x="579" y="457"/>
                    <a:pt x="578" y="457"/>
                  </a:cubicBezTo>
                  <a:cubicBezTo>
                    <a:pt x="578" y="457"/>
                    <a:pt x="578" y="457"/>
                    <a:pt x="578" y="457"/>
                  </a:cubicBezTo>
                  <a:cubicBezTo>
                    <a:pt x="577" y="457"/>
                    <a:pt x="577" y="457"/>
                    <a:pt x="577" y="457"/>
                  </a:cubicBezTo>
                  <a:cubicBezTo>
                    <a:pt x="577" y="457"/>
                    <a:pt x="576" y="457"/>
                    <a:pt x="575" y="457"/>
                  </a:cubicBezTo>
                  <a:cubicBezTo>
                    <a:pt x="552" y="457"/>
                    <a:pt x="552" y="457"/>
                    <a:pt x="552" y="457"/>
                  </a:cubicBezTo>
                  <a:cubicBezTo>
                    <a:pt x="551" y="457"/>
                    <a:pt x="550" y="457"/>
                    <a:pt x="549" y="457"/>
                  </a:cubicBezTo>
                  <a:cubicBezTo>
                    <a:pt x="549" y="457"/>
                    <a:pt x="549" y="457"/>
                    <a:pt x="548" y="457"/>
                  </a:cubicBezTo>
                  <a:cubicBezTo>
                    <a:pt x="543" y="456"/>
                    <a:pt x="538" y="454"/>
                    <a:pt x="535" y="450"/>
                  </a:cubicBezTo>
                  <a:cubicBezTo>
                    <a:pt x="534" y="449"/>
                    <a:pt x="534" y="449"/>
                    <a:pt x="534" y="448"/>
                  </a:cubicBezTo>
                  <a:cubicBezTo>
                    <a:pt x="534" y="448"/>
                    <a:pt x="534" y="448"/>
                    <a:pt x="534" y="448"/>
                  </a:cubicBezTo>
                  <a:cubicBezTo>
                    <a:pt x="534" y="448"/>
                    <a:pt x="534" y="448"/>
                    <a:pt x="534" y="448"/>
                  </a:cubicBezTo>
                  <a:cubicBezTo>
                    <a:pt x="533" y="444"/>
                    <a:pt x="531" y="441"/>
                    <a:pt x="530" y="438"/>
                  </a:cubicBezTo>
                  <a:cubicBezTo>
                    <a:pt x="530" y="436"/>
                    <a:pt x="528" y="434"/>
                    <a:pt x="528" y="432"/>
                  </a:cubicBezTo>
                  <a:cubicBezTo>
                    <a:pt x="528" y="432"/>
                    <a:pt x="528" y="432"/>
                    <a:pt x="528" y="432"/>
                  </a:cubicBezTo>
                  <a:cubicBezTo>
                    <a:pt x="528" y="431"/>
                    <a:pt x="528" y="431"/>
                    <a:pt x="528" y="431"/>
                  </a:cubicBezTo>
                  <a:cubicBezTo>
                    <a:pt x="528" y="431"/>
                    <a:pt x="528" y="431"/>
                    <a:pt x="528" y="431"/>
                  </a:cubicBezTo>
                  <a:cubicBezTo>
                    <a:pt x="528" y="430"/>
                    <a:pt x="528" y="429"/>
                    <a:pt x="528" y="428"/>
                  </a:cubicBezTo>
                  <a:cubicBezTo>
                    <a:pt x="528" y="428"/>
                    <a:pt x="528" y="427"/>
                    <a:pt x="528" y="427"/>
                  </a:cubicBezTo>
                  <a:cubicBezTo>
                    <a:pt x="528" y="427"/>
                    <a:pt x="528" y="427"/>
                    <a:pt x="528" y="427"/>
                  </a:cubicBezTo>
                  <a:cubicBezTo>
                    <a:pt x="530" y="425"/>
                    <a:pt x="532" y="424"/>
                    <a:pt x="535" y="423"/>
                  </a:cubicBezTo>
                  <a:cubicBezTo>
                    <a:pt x="535" y="423"/>
                    <a:pt x="535" y="423"/>
                    <a:pt x="536" y="423"/>
                  </a:cubicBezTo>
                  <a:cubicBezTo>
                    <a:pt x="536" y="423"/>
                    <a:pt x="537" y="423"/>
                    <a:pt x="538" y="423"/>
                  </a:cubicBezTo>
                  <a:cubicBezTo>
                    <a:pt x="538" y="423"/>
                    <a:pt x="538" y="423"/>
                    <a:pt x="538" y="423"/>
                  </a:cubicBezTo>
                  <a:cubicBezTo>
                    <a:pt x="540" y="423"/>
                    <a:pt x="540" y="423"/>
                    <a:pt x="540" y="423"/>
                  </a:cubicBezTo>
                  <a:cubicBezTo>
                    <a:pt x="540" y="423"/>
                    <a:pt x="540" y="423"/>
                    <a:pt x="541" y="423"/>
                  </a:cubicBezTo>
                  <a:cubicBezTo>
                    <a:pt x="548" y="423"/>
                    <a:pt x="555" y="423"/>
                    <a:pt x="563" y="423"/>
                  </a:cubicBezTo>
                  <a:cubicBezTo>
                    <a:pt x="563" y="423"/>
                    <a:pt x="563" y="423"/>
                    <a:pt x="563" y="423"/>
                  </a:cubicBezTo>
                  <a:cubicBezTo>
                    <a:pt x="563" y="423"/>
                    <a:pt x="563" y="423"/>
                    <a:pt x="563" y="423"/>
                  </a:cubicBezTo>
                  <a:cubicBezTo>
                    <a:pt x="563" y="423"/>
                    <a:pt x="564" y="423"/>
                    <a:pt x="565" y="423"/>
                  </a:cubicBezTo>
                  <a:cubicBezTo>
                    <a:pt x="565" y="423"/>
                    <a:pt x="565" y="423"/>
                    <a:pt x="565" y="423"/>
                  </a:cubicBezTo>
                  <a:cubicBezTo>
                    <a:pt x="570" y="424"/>
                    <a:pt x="576" y="426"/>
                    <a:pt x="579" y="430"/>
                  </a:cubicBezTo>
                  <a:cubicBezTo>
                    <a:pt x="579" y="430"/>
                    <a:pt x="579" y="431"/>
                    <a:pt x="580" y="431"/>
                  </a:cubicBezTo>
                  <a:cubicBezTo>
                    <a:pt x="581" y="433"/>
                    <a:pt x="581" y="433"/>
                    <a:pt x="581" y="433"/>
                  </a:cubicBezTo>
                  <a:cubicBezTo>
                    <a:pt x="582" y="436"/>
                    <a:pt x="584" y="439"/>
                    <a:pt x="585" y="442"/>
                  </a:cubicBezTo>
                  <a:cubicBezTo>
                    <a:pt x="586" y="443"/>
                    <a:pt x="588" y="446"/>
                    <a:pt x="588" y="448"/>
                  </a:cubicBezTo>
                  <a:cubicBezTo>
                    <a:pt x="589" y="449"/>
                    <a:pt x="589" y="450"/>
                    <a:pt x="589" y="451"/>
                  </a:cubicBezTo>
                  <a:close/>
                  <a:moveTo>
                    <a:pt x="594" y="406"/>
                  </a:moveTo>
                  <a:cubicBezTo>
                    <a:pt x="593" y="406"/>
                    <a:pt x="593" y="405"/>
                    <a:pt x="592" y="405"/>
                  </a:cubicBezTo>
                  <a:cubicBezTo>
                    <a:pt x="591" y="404"/>
                    <a:pt x="590" y="403"/>
                    <a:pt x="590" y="402"/>
                  </a:cubicBezTo>
                  <a:cubicBezTo>
                    <a:pt x="589" y="401"/>
                    <a:pt x="589" y="401"/>
                    <a:pt x="589" y="401"/>
                  </a:cubicBezTo>
                  <a:cubicBezTo>
                    <a:pt x="589" y="401"/>
                    <a:pt x="589" y="401"/>
                    <a:pt x="589" y="401"/>
                  </a:cubicBezTo>
                  <a:cubicBezTo>
                    <a:pt x="587" y="398"/>
                    <a:pt x="585" y="394"/>
                    <a:pt x="583" y="390"/>
                  </a:cubicBezTo>
                  <a:cubicBezTo>
                    <a:pt x="583" y="390"/>
                    <a:pt x="583" y="390"/>
                    <a:pt x="583" y="390"/>
                  </a:cubicBezTo>
                  <a:cubicBezTo>
                    <a:pt x="582" y="389"/>
                    <a:pt x="582" y="389"/>
                    <a:pt x="582" y="389"/>
                  </a:cubicBezTo>
                  <a:cubicBezTo>
                    <a:pt x="582" y="388"/>
                    <a:pt x="582" y="387"/>
                    <a:pt x="582" y="386"/>
                  </a:cubicBezTo>
                  <a:cubicBezTo>
                    <a:pt x="582" y="385"/>
                    <a:pt x="582" y="385"/>
                    <a:pt x="583" y="384"/>
                  </a:cubicBezTo>
                  <a:cubicBezTo>
                    <a:pt x="584" y="383"/>
                    <a:pt x="585" y="383"/>
                    <a:pt x="586" y="383"/>
                  </a:cubicBezTo>
                  <a:cubicBezTo>
                    <a:pt x="588" y="382"/>
                    <a:pt x="589" y="382"/>
                    <a:pt x="591" y="382"/>
                  </a:cubicBezTo>
                  <a:cubicBezTo>
                    <a:pt x="591" y="382"/>
                    <a:pt x="591" y="382"/>
                    <a:pt x="591" y="382"/>
                  </a:cubicBezTo>
                  <a:cubicBezTo>
                    <a:pt x="594" y="382"/>
                    <a:pt x="598" y="382"/>
                    <a:pt x="600" y="382"/>
                  </a:cubicBezTo>
                  <a:cubicBezTo>
                    <a:pt x="609" y="382"/>
                    <a:pt x="623" y="380"/>
                    <a:pt x="629" y="389"/>
                  </a:cubicBezTo>
                  <a:cubicBezTo>
                    <a:pt x="631" y="392"/>
                    <a:pt x="633" y="394"/>
                    <a:pt x="635" y="397"/>
                  </a:cubicBezTo>
                  <a:cubicBezTo>
                    <a:pt x="636" y="399"/>
                    <a:pt x="637" y="401"/>
                    <a:pt x="638" y="402"/>
                  </a:cubicBezTo>
                  <a:cubicBezTo>
                    <a:pt x="639" y="403"/>
                    <a:pt x="639" y="404"/>
                    <a:pt x="639" y="405"/>
                  </a:cubicBezTo>
                  <a:cubicBezTo>
                    <a:pt x="639" y="405"/>
                    <a:pt x="639" y="406"/>
                    <a:pt x="639" y="406"/>
                  </a:cubicBezTo>
                  <a:cubicBezTo>
                    <a:pt x="639" y="407"/>
                    <a:pt x="638" y="407"/>
                    <a:pt x="638" y="407"/>
                  </a:cubicBezTo>
                  <a:cubicBezTo>
                    <a:pt x="638" y="407"/>
                    <a:pt x="638" y="407"/>
                    <a:pt x="638" y="407"/>
                  </a:cubicBezTo>
                  <a:cubicBezTo>
                    <a:pt x="638" y="407"/>
                    <a:pt x="638" y="407"/>
                    <a:pt x="638" y="407"/>
                  </a:cubicBezTo>
                  <a:cubicBezTo>
                    <a:pt x="638" y="408"/>
                    <a:pt x="638" y="408"/>
                    <a:pt x="637" y="408"/>
                  </a:cubicBezTo>
                  <a:cubicBezTo>
                    <a:pt x="637" y="408"/>
                    <a:pt x="637" y="408"/>
                    <a:pt x="637" y="408"/>
                  </a:cubicBezTo>
                  <a:cubicBezTo>
                    <a:pt x="637" y="408"/>
                    <a:pt x="637" y="408"/>
                    <a:pt x="636" y="408"/>
                  </a:cubicBezTo>
                  <a:cubicBezTo>
                    <a:pt x="636" y="408"/>
                    <a:pt x="635" y="409"/>
                    <a:pt x="635" y="409"/>
                  </a:cubicBezTo>
                  <a:cubicBezTo>
                    <a:pt x="635" y="409"/>
                    <a:pt x="635" y="409"/>
                    <a:pt x="635" y="409"/>
                  </a:cubicBezTo>
                  <a:cubicBezTo>
                    <a:pt x="635" y="409"/>
                    <a:pt x="635" y="409"/>
                    <a:pt x="635" y="409"/>
                  </a:cubicBezTo>
                  <a:cubicBezTo>
                    <a:pt x="631" y="410"/>
                    <a:pt x="625" y="410"/>
                    <a:pt x="621" y="410"/>
                  </a:cubicBezTo>
                  <a:cubicBezTo>
                    <a:pt x="616" y="410"/>
                    <a:pt x="611" y="410"/>
                    <a:pt x="607" y="410"/>
                  </a:cubicBezTo>
                  <a:cubicBezTo>
                    <a:pt x="602" y="410"/>
                    <a:pt x="598" y="408"/>
                    <a:pt x="594" y="406"/>
                  </a:cubicBezTo>
                  <a:close/>
                  <a:moveTo>
                    <a:pt x="670" y="454"/>
                  </a:moveTo>
                  <a:cubicBezTo>
                    <a:pt x="670" y="454"/>
                    <a:pt x="670" y="454"/>
                    <a:pt x="670" y="454"/>
                  </a:cubicBezTo>
                  <a:cubicBezTo>
                    <a:pt x="669" y="455"/>
                    <a:pt x="668" y="456"/>
                    <a:pt x="666" y="456"/>
                  </a:cubicBezTo>
                  <a:cubicBezTo>
                    <a:pt x="665" y="457"/>
                    <a:pt x="664" y="457"/>
                    <a:pt x="662" y="457"/>
                  </a:cubicBezTo>
                  <a:cubicBezTo>
                    <a:pt x="660" y="457"/>
                    <a:pt x="660" y="457"/>
                    <a:pt x="660" y="457"/>
                  </a:cubicBezTo>
                  <a:cubicBezTo>
                    <a:pt x="660" y="457"/>
                    <a:pt x="660" y="457"/>
                    <a:pt x="660" y="457"/>
                  </a:cubicBezTo>
                  <a:cubicBezTo>
                    <a:pt x="651" y="457"/>
                    <a:pt x="643" y="457"/>
                    <a:pt x="635" y="457"/>
                  </a:cubicBezTo>
                  <a:cubicBezTo>
                    <a:pt x="634" y="457"/>
                    <a:pt x="633" y="457"/>
                    <a:pt x="632" y="457"/>
                  </a:cubicBezTo>
                  <a:cubicBezTo>
                    <a:pt x="632" y="457"/>
                    <a:pt x="632" y="457"/>
                    <a:pt x="632" y="457"/>
                  </a:cubicBezTo>
                  <a:cubicBezTo>
                    <a:pt x="626" y="456"/>
                    <a:pt x="620" y="454"/>
                    <a:pt x="616" y="449"/>
                  </a:cubicBezTo>
                  <a:cubicBezTo>
                    <a:pt x="616" y="449"/>
                    <a:pt x="616" y="448"/>
                    <a:pt x="615" y="448"/>
                  </a:cubicBezTo>
                  <a:cubicBezTo>
                    <a:pt x="615" y="448"/>
                    <a:pt x="615" y="448"/>
                    <a:pt x="615" y="448"/>
                  </a:cubicBezTo>
                  <a:cubicBezTo>
                    <a:pt x="615" y="448"/>
                    <a:pt x="615" y="448"/>
                    <a:pt x="615" y="448"/>
                  </a:cubicBezTo>
                  <a:cubicBezTo>
                    <a:pt x="614" y="445"/>
                    <a:pt x="612" y="441"/>
                    <a:pt x="610" y="438"/>
                  </a:cubicBezTo>
                  <a:cubicBezTo>
                    <a:pt x="609" y="436"/>
                    <a:pt x="606" y="433"/>
                    <a:pt x="606" y="430"/>
                  </a:cubicBezTo>
                  <a:cubicBezTo>
                    <a:pt x="606" y="430"/>
                    <a:pt x="606" y="430"/>
                    <a:pt x="606" y="430"/>
                  </a:cubicBezTo>
                  <a:cubicBezTo>
                    <a:pt x="605" y="429"/>
                    <a:pt x="605" y="429"/>
                    <a:pt x="605" y="429"/>
                  </a:cubicBezTo>
                  <a:cubicBezTo>
                    <a:pt x="605" y="426"/>
                    <a:pt x="607" y="425"/>
                    <a:pt x="610" y="424"/>
                  </a:cubicBezTo>
                  <a:cubicBezTo>
                    <a:pt x="610" y="424"/>
                    <a:pt x="610" y="424"/>
                    <a:pt x="610" y="424"/>
                  </a:cubicBezTo>
                  <a:cubicBezTo>
                    <a:pt x="610" y="424"/>
                    <a:pt x="610" y="424"/>
                    <a:pt x="610" y="424"/>
                  </a:cubicBezTo>
                  <a:cubicBezTo>
                    <a:pt x="610" y="424"/>
                    <a:pt x="610" y="424"/>
                    <a:pt x="611" y="423"/>
                  </a:cubicBezTo>
                  <a:cubicBezTo>
                    <a:pt x="612" y="423"/>
                    <a:pt x="613" y="423"/>
                    <a:pt x="615" y="423"/>
                  </a:cubicBezTo>
                  <a:cubicBezTo>
                    <a:pt x="631" y="423"/>
                    <a:pt x="631" y="423"/>
                    <a:pt x="631" y="423"/>
                  </a:cubicBezTo>
                  <a:cubicBezTo>
                    <a:pt x="634" y="423"/>
                    <a:pt x="637" y="423"/>
                    <a:pt x="639" y="423"/>
                  </a:cubicBezTo>
                  <a:cubicBezTo>
                    <a:pt x="639" y="423"/>
                    <a:pt x="639" y="423"/>
                    <a:pt x="639" y="423"/>
                  </a:cubicBezTo>
                  <a:cubicBezTo>
                    <a:pt x="639" y="423"/>
                    <a:pt x="639" y="423"/>
                    <a:pt x="640" y="423"/>
                  </a:cubicBezTo>
                  <a:cubicBezTo>
                    <a:pt x="640" y="423"/>
                    <a:pt x="641" y="423"/>
                    <a:pt x="642" y="423"/>
                  </a:cubicBezTo>
                  <a:cubicBezTo>
                    <a:pt x="642" y="423"/>
                    <a:pt x="642" y="423"/>
                    <a:pt x="642" y="423"/>
                  </a:cubicBezTo>
                  <a:cubicBezTo>
                    <a:pt x="647" y="424"/>
                    <a:pt x="653" y="426"/>
                    <a:pt x="656" y="429"/>
                  </a:cubicBezTo>
                  <a:cubicBezTo>
                    <a:pt x="657" y="429"/>
                    <a:pt x="657" y="430"/>
                    <a:pt x="657" y="430"/>
                  </a:cubicBezTo>
                  <a:cubicBezTo>
                    <a:pt x="657" y="430"/>
                    <a:pt x="657" y="430"/>
                    <a:pt x="657" y="431"/>
                  </a:cubicBezTo>
                  <a:cubicBezTo>
                    <a:pt x="658" y="431"/>
                    <a:pt x="658" y="431"/>
                    <a:pt x="658" y="431"/>
                  </a:cubicBezTo>
                  <a:cubicBezTo>
                    <a:pt x="658" y="431"/>
                    <a:pt x="658" y="431"/>
                    <a:pt x="658" y="431"/>
                  </a:cubicBezTo>
                  <a:cubicBezTo>
                    <a:pt x="659" y="432"/>
                    <a:pt x="659" y="432"/>
                    <a:pt x="659" y="432"/>
                  </a:cubicBezTo>
                  <a:cubicBezTo>
                    <a:pt x="660" y="434"/>
                    <a:pt x="662" y="436"/>
                    <a:pt x="663" y="439"/>
                  </a:cubicBezTo>
                  <a:cubicBezTo>
                    <a:pt x="663" y="439"/>
                    <a:pt x="663" y="439"/>
                    <a:pt x="663" y="439"/>
                  </a:cubicBezTo>
                  <a:cubicBezTo>
                    <a:pt x="665" y="442"/>
                    <a:pt x="668" y="445"/>
                    <a:pt x="670" y="449"/>
                  </a:cubicBezTo>
                  <a:cubicBezTo>
                    <a:pt x="670" y="449"/>
                    <a:pt x="670" y="449"/>
                    <a:pt x="670" y="449"/>
                  </a:cubicBezTo>
                  <a:cubicBezTo>
                    <a:pt x="670" y="449"/>
                    <a:pt x="670" y="449"/>
                    <a:pt x="670" y="449"/>
                  </a:cubicBezTo>
                  <a:cubicBezTo>
                    <a:pt x="671" y="451"/>
                    <a:pt x="671" y="453"/>
                    <a:pt x="670" y="454"/>
                  </a:cubicBezTo>
                  <a:close/>
                  <a:moveTo>
                    <a:pt x="729" y="79"/>
                  </a:moveTo>
                  <a:cubicBezTo>
                    <a:pt x="753" y="103"/>
                    <a:pt x="766" y="136"/>
                    <a:pt x="766" y="170"/>
                  </a:cubicBezTo>
                  <a:cubicBezTo>
                    <a:pt x="766" y="204"/>
                    <a:pt x="753" y="237"/>
                    <a:pt x="729" y="261"/>
                  </a:cubicBezTo>
                  <a:cubicBezTo>
                    <a:pt x="757" y="248"/>
                    <a:pt x="782" y="212"/>
                    <a:pt x="782" y="170"/>
                  </a:cubicBezTo>
                  <a:cubicBezTo>
                    <a:pt x="782" y="127"/>
                    <a:pt x="757" y="92"/>
                    <a:pt x="729" y="79"/>
                  </a:cubicBezTo>
                  <a:close/>
                  <a:moveTo>
                    <a:pt x="53" y="79"/>
                  </a:moveTo>
                  <a:cubicBezTo>
                    <a:pt x="26" y="92"/>
                    <a:pt x="0" y="127"/>
                    <a:pt x="0" y="170"/>
                  </a:cubicBezTo>
                  <a:cubicBezTo>
                    <a:pt x="0" y="212"/>
                    <a:pt x="26" y="248"/>
                    <a:pt x="53" y="261"/>
                  </a:cubicBezTo>
                  <a:cubicBezTo>
                    <a:pt x="30" y="237"/>
                    <a:pt x="16" y="204"/>
                    <a:pt x="16" y="170"/>
                  </a:cubicBezTo>
                  <a:cubicBezTo>
                    <a:pt x="16" y="136"/>
                    <a:pt x="30" y="103"/>
                    <a:pt x="53" y="79"/>
                  </a:cubicBezTo>
                  <a:close/>
                </a:path>
              </a:pathLst>
            </a:custGeom>
            <a:grpFill/>
            <a:ln w="9525">
              <a:noFill/>
              <a:round/>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32563"/>
              <a:endParaRPr lang="en-GB">
                <a:solidFill>
                  <a:srgbClr val="FFFFFF"/>
                </a:solidFill>
              </a:endParaRPr>
            </a:p>
          </p:txBody>
        </p:sp>
        <p:sp>
          <p:nvSpPr>
            <p:cNvPr id="7" name="Freeform 42">
              <a:extLst>
                <a:ext uri="{FF2B5EF4-FFF2-40B4-BE49-F238E27FC236}">
                  <a16:creationId xmlns:a16="http://schemas.microsoft.com/office/drawing/2014/main" id="{5561DA44-4F2F-4773-1672-5E9760D35BD3}"/>
                </a:ext>
              </a:extLst>
            </p:cNvPr>
            <p:cNvSpPr/>
            <p:nvPr/>
          </p:nvSpPr>
          <p:spPr bwMode="auto">
            <a:xfrm>
              <a:off x="2283760" y="2360163"/>
              <a:ext cx="178886" cy="289099"/>
            </a:xfrm>
            <a:custGeom>
              <a:gdLst>
                <a:gd name="T0" fmla="*/ 306 w 342"/>
                <a:gd name="T1" fmla="*/ 296 h 553"/>
                <a:gd name="T2" fmla="*/ 196 w 342"/>
                <a:gd name="T3" fmla="*/ 225 h 553"/>
                <a:gd name="T4" fmla="*/ 277 w 342"/>
                <a:gd name="T5" fmla="*/ 56 h 553"/>
                <a:gd name="T6" fmla="*/ 263 w 342"/>
                <a:gd name="T7" fmla="*/ 10 h 553"/>
                <a:gd name="T8" fmla="*/ 223 w 342"/>
                <a:gd name="T9" fmla="*/ 29 h 553"/>
                <a:gd name="T10" fmla="*/ 102 w 342"/>
                <a:gd name="T11" fmla="*/ 261 h 553"/>
                <a:gd name="T12" fmla="*/ 85 w 342"/>
                <a:gd name="T13" fmla="*/ 186 h 553"/>
                <a:gd name="T14" fmla="*/ 20 w 342"/>
                <a:gd name="T15" fmla="*/ 135 h 553"/>
                <a:gd name="T16" fmla="*/ 20 w 342"/>
                <a:gd name="T17" fmla="*/ 196 h 553"/>
                <a:gd name="T18" fmla="*/ 50 w 342"/>
                <a:gd name="T19" fmla="*/ 434 h 553"/>
                <a:gd name="T20" fmla="*/ 56 w 342"/>
                <a:gd name="T21" fmla="*/ 471 h 553"/>
                <a:gd name="T22" fmla="*/ 64 w 342"/>
                <a:gd name="T23" fmla="*/ 488 h 553"/>
                <a:gd name="T24" fmla="*/ 106 w 342"/>
                <a:gd name="T25" fmla="*/ 528 h 553"/>
                <a:gd name="T26" fmla="*/ 244 w 342"/>
                <a:gd name="T27" fmla="*/ 490 h 553"/>
                <a:gd name="T28" fmla="*/ 246 w 342"/>
                <a:gd name="T29" fmla="*/ 486 h 553"/>
                <a:gd name="T30" fmla="*/ 335 w 342"/>
                <a:gd name="T31" fmla="*/ 357 h 553"/>
                <a:gd name="T32" fmla="*/ 306 w 342"/>
                <a:gd name="T33" fmla="*/ 296 h 55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Lst>
              <a:rect l="0" t="0" r="r" b="b"/>
              <a:pathLst>
                <a:path w="342" h="553">
                  <a:moveTo>
                    <a:pt x="306" y="296"/>
                  </a:moveTo>
                  <a:cubicBezTo>
                    <a:pt x="196" y="225"/>
                    <a:pt x="196" y="225"/>
                    <a:pt x="196" y="225"/>
                  </a:cubicBezTo>
                  <a:cubicBezTo>
                    <a:pt x="225" y="169"/>
                    <a:pt x="248" y="111"/>
                    <a:pt x="277" y="56"/>
                  </a:cubicBezTo>
                  <a:cubicBezTo>
                    <a:pt x="287" y="40"/>
                    <a:pt x="279" y="17"/>
                    <a:pt x="263" y="10"/>
                  </a:cubicBezTo>
                  <a:cubicBezTo>
                    <a:pt x="246" y="0"/>
                    <a:pt x="233" y="12"/>
                    <a:pt x="223" y="29"/>
                  </a:cubicBezTo>
                  <a:cubicBezTo>
                    <a:pt x="187" y="102"/>
                    <a:pt x="141" y="188"/>
                    <a:pt x="102" y="261"/>
                  </a:cubicBezTo>
                  <a:cubicBezTo>
                    <a:pt x="100" y="244"/>
                    <a:pt x="85" y="186"/>
                    <a:pt x="85" y="186"/>
                  </a:cubicBezTo>
                  <a:cubicBezTo>
                    <a:pt x="81" y="165"/>
                    <a:pt x="45" y="133"/>
                    <a:pt x="20" y="135"/>
                  </a:cubicBezTo>
                  <a:cubicBezTo>
                    <a:pt x="0" y="135"/>
                    <a:pt x="16" y="173"/>
                    <a:pt x="20" y="196"/>
                  </a:cubicBezTo>
                  <a:cubicBezTo>
                    <a:pt x="33" y="277"/>
                    <a:pt x="37" y="354"/>
                    <a:pt x="50" y="434"/>
                  </a:cubicBezTo>
                  <a:cubicBezTo>
                    <a:pt x="50" y="448"/>
                    <a:pt x="52" y="459"/>
                    <a:pt x="56" y="471"/>
                  </a:cubicBezTo>
                  <a:cubicBezTo>
                    <a:pt x="58" y="477"/>
                    <a:pt x="62" y="484"/>
                    <a:pt x="64" y="488"/>
                  </a:cubicBezTo>
                  <a:cubicBezTo>
                    <a:pt x="75" y="503"/>
                    <a:pt x="89" y="519"/>
                    <a:pt x="106" y="528"/>
                  </a:cubicBezTo>
                  <a:cubicBezTo>
                    <a:pt x="156" y="553"/>
                    <a:pt x="216" y="536"/>
                    <a:pt x="244" y="490"/>
                  </a:cubicBezTo>
                  <a:cubicBezTo>
                    <a:pt x="244" y="490"/>
                    <a:pt x="246" y="488"/>
                    <a:pt x="246" y="486"/>
                  </a:cubicBezTo>
                  <a:cubicBezTo>
                    <a:pt x="335" y="357"/>
                    <a:pt x="335" y="357"/>
                    <a:pt x="335" y="357"/>
                  </a:cubicBezTo>
                  <a:cubicBezTo>
                    <a:pt x="342" y="340"/>
                    <a:pt x="323" y="306"/>
                    <a:pt x="306" y="296"/>
                  </a:cubicBezTo>
                  <a:close/>
                </a:path>
              </a:pathLst>
            </a:custGeom>
            <a:solidFill>
              <a:srgbClr val="008DCA"/>
            </a:solidFill>
            <a:ln>
              <a:noFill/>
            </a:ln>
          </p:spPr>
          <p:txBody>
            <a:bodyPr vert="horz" wrap="square" lIns="91427" tIns="45713" rIns="91427" bIns="45713"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defRPr/>
              </a:pPr>
              <a:endParaRPr lang="en-US" kern="0">
                <a:solidFill>
                  <a:srgbClr val="FFFFFF"/>
                </a:solidFill>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7" presetClass="entr" presetSubtype="0" dur="1000" fill="hold" nodeType="after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fade">
                                      <p:cBhvr>
                                        <p:cTn id="7" dur="1000"/>
                                        <p:tgtEl>
                                          <p:spTgt spid="8"/>
                                        </p:tgtEl>
                                      </p:cBhvr>
                                    </p:animEffect>
                                    <p:anim calcmode="lin" valueType="num">
                                      <p:cBhvr>
                                        <p:cTn id="8" dur="1000" fill="hold"/>
                                        <p:tgtEl>
                                          <p:spTgt spid="8"/>
                                        </p:tgtEl>
                                        <p:attrNameLst>
                                          <p:attrName>ppt_x</p:attrName>
                                        </p:attrNameLst>
                                      </p:cBhvr>
                                      <p:tavLst>
                                        <p:tav tm="0">
                                          <p:val>
                                            <p:strVal val="#ppt_x"/>
                                          </p:val>
                                        </p:tav>
                                        <p:tav tm="100000">
                                          <p:val>
                                            <p:strVal val="#ppt_x"/>
                                          </p:val>
                                        </p:tav>
                                      </p:tavLst>
                                    </p:anim>
                                    <p:anim calcmode="lin" valueType="num">
                                      <p:cBhvr>
                                        <p:cTn id="9" dur="900" decel="100000" fill="hold"/>
                                        <p:tgtEl>
                                          <p:spTgt spid="8"/>
                                        </p:tgtEl>
                                        <p:attrNameLst>
                                          <p:attrName>ppt_y</p:attrName>
                                        </p:attrNameLst>
                                      </p:cBhvr>
                                      <p:tavLst>
                                        <p:tav tm="0">
                                          <p:val>
                                            <p:strVal val="#ppt_y+1"/>
                                          </p:val>
                                        </p:tav>
                                        <p:tav tm="100000">
                                          <p:val>
                                            <p:strVal val="#ppt_y-.03"/>
                                          </p:val>
                                        </p:tav>
                                      </p:tavLst>
                                    </p:anim>
                                    <p:anim calcmode="lin" valueType="num">
                                      <p:cBhvr>
                                        <p:cTn id="10" dur="100" accel="100000" fill="hold">
                                          <p:stCondLst>
                                            <p:cond delay="900"/>
                                          </p:stCondLst>
                                        </p:cTn>
                                        <p:tgtEl>
                                          <p:spTgt spid="8"/>
                                        </p:tgtEl>
                                        <p:attrNameLst>
                                          <p:attrName>ppt_y</p:attrName>
                                        </p:attrNameLst>
                                      </p:cBhvr>
                                      <p:tavLst>
                                        <p:tav tm="0">
                                          <p:val>
                                            <p:strVal val="#ppt_y-.03"/>
                                          </p:val>
                                        </p:tav>
                                        <p:tav tm="100000">
                                          <p:val>
                                            <p:strVal val="#ppt_y"/>
                                          </p:val>
                                        </p:tav>
                                      </p:tavLst>
                                    </p:anim>
                                  </p:childTnLst>
                                </p:cTn>
                              </p:par>
                            </p:childTnLst>
                          </p:cTn>
                        </p:par>
                        <p:par>
                          <p:cTn id="11" fill="hold" nodeType="afterGroup">
                            <p:stCondLst>
                              <p:cond delay="1000"/>
                            </p:stCondLst>
                            <p:childTnLst>
                              <p:par>
                                <p:cTn id="12" presetID="37" presetClass="entr" presetSubtype="0" dur="1000" fill="hold" nodeType="afterEffect">
                                  <p:stCondLst>
                                    <p:cond delay="0"/>
                                  </p:stCondLst>
                                  <p:childTnLst>
                                    <p:set>
                                      <p:cBhvr>
                                        <p:cTn id="13" dur="1" fill="hold">
                                          <p:stCondLst>
                                            <p:cond delay="0"/>
                                          </p:stCondLst>
                                        </p:cTn>
                                        <p:tgtEl>
                                          <p:spTgt spid="18"/>
                                        </p:tgtEl>
                                        <p:attrNameLst>
                                          <p:attrName>style.visibility</p:attrName>
                                        </p:attrNameLst>
                                      </p:cBhvr>
                                      <p:to>
                                        <p:strVal val="visible"/>
                                      </p:to>
                                    </p:set>
                                    <p:animEffect transition="in" filter="fade">
                                      <p:cBhvr>
                                        <p:cTn id="14" dur="1000"/>
                                        <p:tgtEl>
                                          <p:spTgt spid="18"/>
                                        </p:tgtEl>
                                      </p:cBhvr>
                                    </p:animEffect>
                                    <p:anim calcmode="lin" valueType="num">
                                      <p:cBhvr>
                                        <p:cTn id="15" dur="1000" fill="hold"/>
                                        <p:tgtEl>
                                          <p:spTgt spid="18"/>
                                        </p:tgtEl>
                                        <p:attrNameLst>
                                          <p:attrName>ppt_x</p:attrName>
                                        </p:attrNameLst>
                                      </p:cBhvr>
                                      <p:tavLst>
                                        <p:tav tm="0">
                                          <p:val>
                                            <p:strVal val="#ppt_x"/>
                                          </p:val>
                                        </p:tav>
                                        <p:tav tm="100000">
                                          <p:val>
                                            <p:strVal val="#ppt_x"/>
                                          </p:val>
                                        </p:tav>
                                      </p:tavLst>
                                    </p:anim>
                                    <p:anim calcmode="lin" valueType="num">
                                      <p:cBhvr>
                                        <p:cTn id="16" dur="900" decel="100000" fill="hold"/>
                                        <p:tgtEl>
                                          <p:spTgt spid="18"/>
                                        </p:tgtEl>
                                        <p:attrNameLst>
                                          <p:attrName>ppt_y</p:attrName>
                                        </p:attrNameLst>
                                      </p:cBhvr>
                                      <p:tavLst>
                                        <p:tav tm="0">
                                          <p:val>
                                            <p:strVal val="#ppt_y+1"/>
                                          </p:val>
                                        </p:tav>
                                        <p:tav tm="100000">
                                          <p:val>
                                            <p:strVal val="#ppt_y-.03"/>
                                          </p:val>
                                        </p:tav>
                                      </p:tavLst>
                                    </p:anim>
                                    <p:anim calcmode="lin" valueType="num">
                                      <p:cBhvr>
                                        <p:cTn id="17" dur="100" accel="100000" fill="hold">
                                          <p:stCondLst>
                                            <p:cond delay="900"/>
                                          </p:stCondLst>
                                        </p:cTn>
                                        <p:tgtEl>
                                          <p:spTgt spid="18"/>
                                        </p:tgtEl>
                                        <p:attrNameLst>
                                          <p:attrName>ppt_y</p:attrName>
                                        </p:attrNameLst>
                                      </p:cBhvr>
                                      <p:tavLst>
                                        <p:tav tm="0">
                                          <p:val>
                                            <p:strVal val="#ppt_y-.03"/>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chemeClr val="accent4">
              <a:lumMod val="75000"/>
            </a:schemeClr>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pic>
        <p:nvPicPr>
          <p:cNvPr id="5" name="Picture 4">
            <a:extLst>
              <a:ext uri="{FF2B5EF4-FFF2-40B4-BE49-F238E27FC236}">
                <a16:creationId xmlns:a16="http://schemas.microsoft.com/office/drawing/2014/main" id="{C5E80196-3D24-35F1-F236-A2E27E164B31}"/>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8338937" y="2162889"/>
            <a:ext cx="3467240" cy="3210611"/>
          </a:xfrm>
          <a:prstGeom prst="rect">
            <a:avLst/>
          </a:prstGeom>
        </p:spPr>
      </p:pic>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25081" y="287609"/>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963400"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88776"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599545" y="1304659"/>
            <a:ext cx="504000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599545" y="2129155"/>
            <a:ext cx="5040000" cy="432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389823" y="4105876"/>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spTree>
    <p:extLst>
      <p:ext uri="{BB962C8B-B14F-4D97-AF65-F5344CB8AC3E}">
        <p14:creationId xmlns:p14="http://schemas.microsoft.com/office/powerpoint/2010/main" val="105057726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pic>
        <p:nvPicPr>
          <p:cNvPr id="3" name="Picture 2">
            <a:extLst>
              <a:ext uri="{FF2B5EF4-FFF2-40B4-BE49-F238E27FC236}">
                <a16:creationId xmlns:a16="http://schemas.microsoft.com/office/drawing/2014/main" id="{B750A77E-4ADD-FFA1-8A54-F0104AF9A165}"/>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1" y="3429001"/>
            <a:ext cx="4391409" cy="3430846"/>
          </a:xfrm>
          <a:prstGeom prst="rect">
            <a:avLst/>
          </a:prstGeom>
        </p:spPr>
      </p:pic>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3" name="组合 34">
            <a:extLst>
              <a:ext uri="{FF2B5EF4-FFF2-40B4-BE49-F238E27FC236}">
                <a16:creationId xmlns:a16="http://schemas.microsoft.com/office/drawing/2014/main" id="{462486AC-B218-359C-C94C-6AC3F95582A6}"/>
              </a:ext>
            </a:extLst>
          </p:cNvPr>
          <p:cNvGrpSpPr/>
          <p:nvPr userDrawn="1"/>
        </p:nvGrpSpPr>
        <p:grpSpPr>
          <a:xfrm>
            <a:off x="380953" y="2895362"/>
            <a:ext cx="1329851" cy="1243421"/>
            <a:chExt cx="1154113" cy="1155699"/>
          </a:xfrm>
          <a:solidFill>
            <a:schemeClr val="bg1">
              <a:lumMod val="65000"/>
            </a:schemeClr>
          </a:solidFill>
        </p:grpSpPr>
        <p:sp>
          <p:nvSpPr>
            <p:cNvPr id="14" name="Oval 30">
              <a:extLst>
                <a:ext uri="{FF2B5EF4-FFF2-40B4-BE49-F238E27FC236}">
                  <a16:creationId xmlns:a16="http://schemas.microsoft.com/office/drawing/2014/main" id="{98F64301-3043-83C9-69B1-3606C6ED9E1E}"/>
                </a:ext>
              </a:extLst>
            </p:cNvPr>
            <p:cNvSpPr>
              <a:spLocks noChangeArrowheads="1"/>
            </p:cNvSpPr>
            <p:nvPr/>
          </p:nvSpPr>
          <p:spPr bwMode="auto">
            <a:xfrm>
              <a:off x="0" y="0"/>
              <a:ext cx="1154113" cy="1155699"/>
            </a:xfrm>
            <a:prstGeom prst="ellipse">
              <a:avLst/>
            </a:prstGeom>
            <a:solidFill>
              <a:srgbClr val="0282D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5" name="Freeform 34">
              <a:extLst>
                <a:ext uri="{FF2B5EF4-FFF2-40B4-BE49-F238E27FC236}">
                  <a16:creationId xmlns:a16="http://schemas.microsoft.com/office/drawing/2014/main" id="{67BC1044-0F6F-7498-6750-BFFB15D70EAC}"/>
                </a:ext>
              </a:extLst>
            </p:cNvPr>
            <p:cNvSpPr>
              <a:spLocks noEditPoints="1"/>
            </p:cNvSpPr>
            <p:nvPr/>
          </p:nvSpPr>
          <p:spPr bwMode="auto">
            <a:xfrm>
              <a:off x="266700" y="128587"/>
              <a:ext cx="638175" cy="868362"/>
            </a:xfrm>
            <a:custGeom>
              <a:gdLst>
                <a:gd name="T0" fmla="*/ 128715 w 709"/>
                <a:gd name="T1" fmla="*/ 322149 h 965"/>
                <a:gd name="T2" fmla="*/ 196223 w 709"/>
                <a:gd name="T3" fmla="*/ 480524 h 965"/>
                <a:gd name="T4" fmla="*/ 251130 w 709"/>
                <a:gd name="T5" fmla="*/ 607403 h 965"/>
                <a:gd name="T6" fmla="*/ 374444 w 709"/>
                <a:gd name="T7" fmla="*/ 611003 h 965"/>
                <a:gd name="T8" fmla="*/ 401447 w 709"/>
                <a:gd name="T9" fmla="*/ 560611 h 965"/>
                <a:gd name="T10" fmla="*/ 469855 w 709"/>
                <a:gd name="T11" fmla="*/ 432831 h 965"/>
                <a:gd name="T12" fmla="*/ 319538 w 709"/>
                <a:gd name="T13" fmla="*/ 132279 h 965"/>
                <a:gd name="T14" fmla="*/ 264631 w 709"/>
                <a:gd name="T15" fmla="*/ 650597 h 965"/>
                <a:gd name="T16" fmla="*/ 201624 w 709"/>
                <a:gd name="T17" fmla="*/ 578608 h 965"/>
                <a:gd name="T18" fmla="*/ 135916 w 709"/>
                <a:gd name="T19" fmla="*/ 455328 h 965"/>
                <a:gd name="T20" fmla="*/ 319538 w 709"/>
                <a:gd name="T21" fmla="*/ 91785 h 965"/>
                <a:gd name="T22" fmla="*/ 503159 w 709"/>
                <a:gd name="T23" fmla="*/ 455328 h 965"/>
                <a:gd name="T24" fmla="*/ 436551 w 709"/>
                <a:gd name="T25" fmla="*/ 578608 h 965"/>
                <a:gd name="T26" fmla="*/ 374444 w 709"/>
                <a:gd name="T27" fmla="*/ 650597 h 965"/>
                <a:gd name="T28" fmla="*/ 228627 w 709"/>
                <a:gd name="T29" fmla="*/ 778376 h 965"/>
                <a:gd name="T30" fmla="*/ 383445 w 709"/>
                <a:gd name="T31" fmla="*/ 807172 h 965"/>
                <a:gd name="T32" fmla="*/ 383445 w 709"/>
                <a:gd name="T33" fmla="*/ 748681 h 965"/>
                <a:gd name="T34" fmla="*/ 246629 w 709"/>
                <a:gd name="T35" fmla="*/ 796373 h 965"/>
                <a:gd name="T36" fmla="*/ 395146 w 709"/>
                <a:gd name="T37" fmla="*/ 796373 h 965"/>
                <a:gd name="T38" fmla="*/ 413149 w 709"/>
                <a:gd name="T39" fmla="*/ 778376 h 965"/>
                <a:gd name="T40" fmla="*/ 228627 w 709"/>
                <a:gd name="T41" fmla="*/ 685691 h 965"/>
                <a:gd name="T42" fmla="*/ 413149 w 709"/>
                <a:gd name="T43" fmla="*/ 778376 h 965"/>
                <a:gd name="T44" fmla="*/ 411348 w 709"/>
                <a:gd name="T45" fmla="*/ 362642 h 965"/>
                <a:gd name="T46" fmla="*/ 349241 w 709"/>
                <a:gd name="T47" fmla="*/ 424733 h 965"/>
                <a:gd name="T48" fmla="*/ 288934 w 709"/>
                <a:gd name="T49" fmla="*/ 424733 h 965"/>
                <a:gd name="T50" fmla="*/ 226827 w 709"/>
                <a:gd name="T51" fmla="*/ 362642 h 965"/>
                <a:gd name="T52" fmla="*/ 226827 w 709"/>
                <a:gd name="T53" fmla="*/ 302352 h 965"/>
                <a:gd name="T54" fmla="*/ 288934 w 709"/>
                <a:gd name="T55" fmla="*/ 239362 h 965"/>
                <a:gd name="T56" fmla="*/ 349241 w 709"/>
                <a:gd name="T57" fmla="*/ 239362 h 965"/>
                <a:gd name="T58" fmla="*/ 411348 w 709"/>
                <a:gd name="T59" fmla="*/ 302352 h 965"/>
                <a:gd name="T60" fmla="*/ 612972 w 709"/>
                <a:gd name="T61" fmla="*/ 293353 h 965"/>
                <a:gd name="T62" fmla="*/ 580568 w 709"/>
                <a:gd name="T63" fmla="*/ 322149 h 965"/>
                <a:gd name="T64" fmla="*/ 612972 w 709"/>
                <a:gd name="T65" fmla="*/ 341046 h 965"/>
                <a:gd name="T66" fmla="*/ 612972 w 709"/>
                <a:gd name="T67" fmla="*/ 293353 h 965"/>
                <a:gd name="T68" fmla="*/ 542764 w 709"/>
                <a:gd name="T69" fmla="*/ 127780 h 965"/>
                <a:gd name="T70" fmla="*/ 509460 w 709"/>
                <a:gd name="T71" fmla="*/ 94485 h 965"/>
                <a:gd name="T72" fmla="*/ 518461 w 709"/>
                <a:gd name="T73" fmla="*/ 152976 h 965"/>
                <a:gd name="T74" fmla="*/ 342040 w 709"/>
                <a:gd name="T75" fmla="*/ 61190 h 965"/>
                <a:gd name="T76" fmla="*/ 318637 w 709"/>
                <a:gd name="T77" fmla="*/ 0 h 965"/>
                <a:gd name="T78" fmla="*/ 294335 w 709"/>
                <a:gd name="T79" fmla="*/ 61190 h 965"/>
                <a:gd name="T80" fmla="*/ 117014 w 709"/>
                <a:gd name="T81" fmla="*/ 155675 h 965"/>
                <a:gd name="T82" fmla="*/ 127815 w 709"/>
                <a:gd name="T83" fmla="*/ 98084 h 965"/>
                <a:gd name="T84" fmla="*/ 93611 w 709"/>
                <a:gd name="T85" fmla="*/ 132279 h 965"/>
                <a:gd name="T86" fmla="*/ 57607 w 709"/>
                <a:gd name="T87" fmla="*/ 322149 h 965"/>
                <a:gd name="T88" fmla="*/ 25203 w 709"/>
                <a:gd name="T89" fmla="*/ 293353 h 965"/>
                <a:gd name="T90" fmla="*/ 25203 w 709"/>
                <a:gd name="T91" fmla="*/ 341046 h 965"/>
                <a:gd name="T92" fmla="*/ 57607 w 709"/>
                <a:gd name="T93" fmla="*/ 322149 h 965"/>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Lst>
              <a:cxnLst>
                <a:cxn ang="T94">
                  <a:pos x="T0" y="T1"/>
                </a:cxn>
                <a:cxn ang="T95">
                  <a:pos x="T2" y="T3"/>
                </a:cxn>
                <a:cxn ang="T96">
                  <a:pos x="T4" y="T5"/>
                </a:cxn>
                <a:cxn ang="T97">
                  <a:pos x="T6" y="T7"/>
                </a:cxn>
                <a:cxn ang="T98">
                  <a:pos x="T8" y="T9"/>
                </a:cxn>
                <a:cxn ang="T99">
                  <a:pos x="T10" y="T11"/>
                </a:cxn>
                <a:cxn ang="T100">
                  <a:pos x="T12" y="T13"/>
                </a:cxn>
                <a:cxn ang="T101">
                  <a:pos x="T14" y="T15"/>
                </a:cxn>
                <a:cxn ang="T102">
                  <a:pos x="T16" y="T17"/>
                </a:cxn>
                <a:cxn ang="T103">
                  <a:pos x="T18" y="T19"/>
                </a:cxn>
                <a:cxn ang="T104">
                  <a:pos x="T20" y="T21"/>
                </a:cxn>
                <a:cxn ang="T105">
                  <a:pos x="T22" y="T23"/>
                </a:cxn>
                <a:cxn ang="T106">
                  <a:pos x="T24" y="T25"/>
                </a:cxn>
                <a:cxn ang="T107">
                  <a:pos x="T26" y="T27"/>
                </a:cxn>
                <a:cxn ang="T108">
                  <a:pos x="T28" y="T29"/>
                </a:cxn>
                <a:cxn ang="T109">
                  <a:pos x="T30" y="T31"/>
                </a:cxn>
                <a:cxn ang="T110">
                  <a:pos x="T32" y="T33"/>
                </a:cxn>
                <a:cxn ang="T111">
                  <a:pos x="T34" y="T35"/>
                </a:cxn>
                <a:cxn ang="T112">
                  <a:pos x="T36" y="T37"/>
                </a:cxn>
                <a:cxn ang="T113">
                  <a:pos x="T38" y="T39"/>
                </a:cxn>
                <a:cxn ang="T114">
                  <a:pos x="T40" y="T41"/>
                </a:cxn>
                <a:cxn ang="T115">
                  <a:pos x="T42" y="T43"/>
                </a:cxn>
                <a:cxn ang="T116">
                  <a:pos x="T44" y="T45"/>
                </a:cxn>
                <a:cxn ang="T117">
                  <a:pos x="T46" y="T47"/>
                </a:cxn>
                <a:cxn ang="T118">
                  <a:pos x="T48" y="T49"/>
                </a:cxn>
                <a:cxn ang="T119">
                  <a:pos x="T50" y="T51"/>
                </a:cxn>
                <a:cxn ang="T120">
                  <a:pos x="T52" y="T53"/>
                </a:cxn>
                <a:cxn ang="T121">
                  <a:pos x="T54" y="T55"/>
                </a:cxn>
                <a:cxn ang="T122">
                  <a:pos x="T56" y="T57"/>
                </a:cxn>
                <a:cxn ang="T123">
                  <a:pos x="T58" y="T59"/>
                </a:cxn>
                <a:cxn ang="T124">
                  <a:pos x="T60" y="T61"/>
                </a:cxn>
                <a:cxn ang="T125">
                  <a:pos x="T62" y="T63"/>
                </a:cxn>
                <a:cxn ang="T126">
                  <a:pos x="T64" y="T65"/>
                </a:cxn>
                <a:cxn ang="T127">
                  <a:pos x="T66" y="T67"/>
                </a:cxn>
                <a:cxn ang="T128">
                  <a:pos x="T68" y="T69"/>
                </a:cxn>
                <a:cxn ang="T129">
                  <a:pos x="T70" y="T71"/>
                </a:cxn>
                <a:cxn ang="T130">
                  <a:pos x="T72" y="T73"/>
                </a:cxn>
                <a:cxn ang="T131">
                  <a:pos x="T74" y="T75"/>
                </a:cxn>
                <a:cxn ang="T132">
                  <a:pos x="T76" y="T77"/>
                </a:cxn>
                <a:cxn ang="T133">
                  <a:pos x="T78" y="T79"/>
                </a:cxn>
                <a:cxn ang="T134">
                  <a:pos x="T80" y="T81"/>
                </a:cxn>
                <a:cxn ang="T135">
                  <a:pos x="T82" y="T83"/>
                </a:cxn>
                <a:cxn ang="T136">
                  <a:pos x="T84" y="T85"/>
                </a:cxn>
                <a:cxn ang="T137">
                  <a:pos x="T86" y="T87"/>
                </a:cxn>
                <a:cxn ang="T138">
                  <a:pos x="T88" y="T89"/>
                </a:cxn>
                <a:cxn ang="T139">
                  <a:pos x="T90" y="T91"/>
                </a:cxn>
                <a:cxn ang="T140">
                  <a:pos x="T92" y="T93"/>
                </a:cxn>
              </a:cxnLst>
              <a:rect l="0" t="0" r="r" b="b"/>
              <a:pathLst>
                <a:path w="709" h="964">
                  <a:moveTo>
                    <a:pt x="355" y="147"/>
                  </a:moveTo>
                  <a:cubicBezTo>
                    <a:pt x="238" y="147"/>
                    <a:pt x="143" y="241"/>
                    <a:pt x="143" y="358"/>
                  </a:cubicBezTo>
                  <a:cubicBezTo>
                    <a:pt x="143" y="414"/>
                    <a:pt x="187" y="481"/>
                    <a:pt x="188" y="481"/>
                  </a:cubicBezTo>
                  <a:cubicBezTo>
                    <a:pt x="197" y="496"/>
                    <a:pt x="210" y="519"/>
                    <a:pt x="218" y="534"/>
                  </a:cubicBezTo>
                  <a:lnTo>
                    <a:pt x="264" y="623"/>
                  </a:lnTo>
                  <a:cubicBezTo>
                    <a:pt x="272" y="639"/>
                    <a:pt x="279" y="662"/>
                    <a:pt x="279" y="675"/>
                  </a:cubicBezTo>
                  <a:cubicBezTo>
                    <a:pt x="279" y="675"/>
                    <a:pt x="284" y="679"/>
                    <a:pt x="294" y="679"/>
                  </a:cubicBezTo>
                  <a:lnTo>
                    <a:pt x="416" y="679"/>
                  </a:lnTo>
                  <a:cubicBezTo>
                    <a:pt x="425" y="679"/>
                    <a:pt x="430" y="675"/>
                    <a:pt x="431" y="674"/>
                  </a:cubicBezTo>
                  <a:cubicBezTo>
                    <a:pt x="430" y="662"/>
                    <a:pt x="437" y="639"/>
                    <a:pt x="446" y="623"/>
                  </a:cubicBezTo>
                  <a:lnTo>
                    <a:pt x="491" y="534"/>
                  </a:lnTo>
                  <a:cubicBezTo>
                    <a:pt x="499" y="519"/>
                    <a:pt x="513" y="495"/>
                    <a:pt x="522" y="481"/>
                  </a:cubicBezTo>
                  <a:cubicBezTo>
                    <a:pt x="537" y="458"/>
                    <a:pt x="566" y="402"/>
                    <a:pt x="566" y="358"/>
                  </a:cubicBezTo>
                  <a:cubicBezTo>
                    <a:pt x="566" y="241"/>
                    <a:pt x="471" y="147"/>
                    <a:pt x="355" y="147"/>
                  </a:cubicBezTo>
                  <a:close/>
                  <a:moveTo>
                    <a:pt x="416" y="723"/>
                  </a:moveTo>
                  <a:lnTo>
                    <a:pt x="294" y="723"/>
                  </a:lnTo>
                  <a:cubicBezTo>
                    <a:pt x="261" y="723"/>
                    <a:pt x="235" y="702"/>
                    <a:pt x="235" y="675"/>
                  </a:cubicBezTo>
                  <a:cubicBezTo>
                    <a:pt x="235" y="671"/>
                    <a:pt x="231" y="656"/>
                    <a:pt x="224" y="643"/>
                  </a:cubicBezTo>
                  <a:lnTo>
                    <a:pt x="179" y="554"/>
                  </a:lnTo>
                  <a:cubicBezTo>
                    <a:pt x="172" y="540"/>
                    <a:pt x="159" y="519"/>
                    <a:pt x="151" y="506"/>
                  </a:cubicBezTo>
                  <a:cubicBezTo>
                    <a:pt x="145" y="498"/>
                    <a:pt x="99" y="425"/>
                    <a:pt x="99" y="358"/>
                  </a:cubicBezTo>
                  <a:cubicBezTo>
                    <a:pt x="99" y="217"/>
                    <a:pt x="214" y="102"/>
                    <a:pt x="355" y="102"/>
                  </a:cubicBezTo>
                  <a:cubicBezTo>
                    <a:pt x="495" y="102"/>
                    <a:pt x="610" y="217"/>
                    <a:pt x="610" y="358"/>
                  </a:cubicBezTo>
                  <a:cubicBezTo>
                    <a:pt x="610" y="425"/>
                    <a:pt x="564" y="498"/>
                    <a:pt x="559" y="506"/>
                  </a:cubicBezTo>
                  <a:cubicBezTo>
                    <a:pt x="550" y="518"/>
                    <a:pt x="537" y="541"/>
                    <a:pt x="530" y="554"/>
                  </a:cubicBezTo>
                  <a:lnTo>
                    <a:pt x="485" y="643"/>
                  </a:lnTo>
                  <a:cubicBezTo>
                    <a:pt x="478" y="656"/>
                    <a:pt x="475" y="671"/>
                    <a:pt x="475" y="675"/>
                  </a:cubicBezTo>
                  <a:cubicBezTo>
                    <a:pt x="475" y="702"/>
                    <a:pt x="449" y="723"/>
                    <a:pt x="416" y="723"/>
                  </a:cubicBezTo>
                  <a:close/>
                  <a:moveTo>
                    <a:pt x="287" y="832"/>
                  </a:moveTo>
                  <a:cubicBezTo>
                    <a:pt x="269" y="832"/>
                    <a:pt x="254" y="846"/>
                    <a:pt x="254" y="865"/>
                  </a:cubicBezTo>
                  <a:cubicBezTo>
                    <a:pt x="254" y="883"/>
                    <a:pt x="269" y="897"/>
                    <a:pt x="287" y="897"/>
                  </a:cubicBezTo>
                  <a:lnTo>
                    <a:pt x="426" y="897"/>
                  </a:lnTo>
                  <a:cubicBezTo>
                    <a:pt x="444" y="897"/>
                    <a:pt x="459" y="883"/>
                    <a:pt x="459" y="865"/>
                  </a:cubicBezTo>
                  <a:cubicBezTo>
                    <a:pt x="459" y="846"/>
                    <a:pt x="444" y="832"/>
                    <a:pt x="426" y="832"/>
                  </a:cubicBezTo>
                  <a:lnTo>
                    <a:pt x="287" y="832"/>
                  </a:lnTo>
                  <a:close/>
                  <a:moveTo>
                    <a:pt x="274" y="885"/>
                  </a:moveTo>
                  <a:cubicBezTo>
                    <a:pt x="276" y="929"/>
                    <a:pt x="312" y="965"/>
                    <a:pt x="356" y="965"/>
                  </a:cubicBezTo>
                  <a:cubicBezTo>
                    <a:pt x="401" y="965"/>
                    <a:pt x="437" y="929"/>
                    <a:pt x="439" y="885"/>
                  </a:cubicBezTo>
                  <a:lnTo>
                    <a:pt x="274" y="885"/>
                  </a:lnTo>
                  <a:close/>
                  <a:moveTo>
                    <a:pt x="459" y="865"/>
                  </a:moveTo>
                  <a:lnTo>
                    <a:pt x="254" y="865"/>
                  </a:lnTo>
                  <a:lnTo>
                    <a:pt x="254" y="762"/>
                  </a:lnTo>
                  <a:lnTo>
                    <a:pt x="459" y="762"/>
                  </a:lnTo>
                  <a:lnTo>
                    <a:pt x="459" y="865"/>
                  </a:lnTo>
                  <a:close/>
                  <a:moveTo>
                    <a:pt x="491" y="369"/>
                  </a:moveTo>
                  <a:cubicBezTo>
                    <a:pt x="491" y="388"/>
                    <a:pt x="476" y="403"/>
                    <a:pt x="457" y="403"/>
                  </a:cubicBezTo>
                  <a:lnTo>
                    <a:pt x="388" y="403"/>
                  </a:lnTo>
                  <a:lnTo>
                    <a:pt x="388" y="472"/>
                  </a:lnTo>
                  <a:cubicBezTo>
                    <a:pt x="388" y="491"/>
                    <a:pt x="373" y="506"/>
                    <a:pt x="355" y="506"/>
                  </a:cubicBezTo>
                  <a:cubicBezTo>
                    <a:pt x="336" y="506"/>
                    <a:pt x="321" y="491"/>
                    <a:pt x="321" y="472"/>
                  </a:cubicBezTo>
                  <a:lnTo>
                    <a:pt x="321" y="403"/>
                  </a:lnTo>
                  <a:lnTo>
                    <a:pt x="252" y="403"/>
                  </a:lnTo>
                  <a:cubicBezTo>
                    <a:pt x="233" y="403"/>
                    <a:pt x="218" y="388"/>
                    <a:pt x="218" y="369"/>
                  </a:cubicBezTo>
                  <a:cubicBezTo>
                    <a:pt x="218" y="351"/>
                    <a:pt x="233" y="336"/>
                    <a:pt x="252" y="336"/>
                  </a:cubicBezTo>
                  <a:lnTo>
                    <a:pt x="321" y="336"/>
                  </a:lnTo>
                  <a:lnTo>
                    <a:pt x="321" y="266"/>
                  </a:lnTo>
                  <a:cubicBezTo>
                    <a:pt x="321" y="248"/>
                    <a:pt x="336" y="233"/>
                    <a:pt x="355" y="233"/>
                  </a:cubicBezTo>
                  <a:cubicBezTo>
                    <a:pt x="373" y="233"/>
                    <a:pt x="388" y="248"/>
                    <a:pt x="388" y="266"/>
                  </a:cubicBezTo>
                  <a:lnTo>
                    <a:pt x="388" y="336"/>
                  </a:lnTo>
                  <a:lnTo>
                    <a:pt x="457" y="336"/>
                  </a:lnTo>
                  <a:cubicBezTo>
                    <a:pt x="476" y="336"/>
                    <a:pt x="491" y="351"/>
                    <a:pt x="491" y="369"/>
                  </a:cubicBezTo>
                  <a:close/>
                  <a:moveTo>
                    <a:pt x="681" y="326"/>
                  </a:moveTo>
                  <a:lnTo>
                    <a:pt x="643" y="326"/>
                  </a:lnTo>
                  <a:cubicBezTo>
                    <a:pt x="644" y="336"/>
                    <a:pt x="645" y="347"/>
                    <a:pt x="645" y="358"/>
                  </a:cubicBezTo>
                  <a:cubicBezTo>
                    <a:pt x="645" y="365"/>
                    <a:pt x="644" y="372"/>
                    <a:pt x="643" y="379"/>
                  </a:cubicBezTo>
                  <a:lnTo>
                    <a:pt x="681" y="379"/>
                  </a:lnTo>
                  <a:cubicBezTo>
                    <a:pt x="696" y="379"/>
                    <a:pt x="709" y="367"/>
                    <a:pt x="709" y="352"/>
                  </a:cubicBezTo>
                  <a:cubicBezTo>
                    <a:pt x="709" y="338"/>
                    <a:pt x="696" y="326"/>
                    <a:pt x="681" y="326"/>
                  </a:cubicBezTo>
                  <a:close/>
                  <a:moveTo>
                    <a:pt x="576" y="170"/>
                  </a:moveTo>
                  <a:lnTo>
                    <a:pt x="603" y="142"/>
                  </a:lnTo>
                  <a:cubicBezTo>
                    <a:pt x="614" y="131"/>
                    <a:pt x="614" y="114"/>
                    <a:pt x="604" y="104"/>
                  </a:cubicBezTo>
                  <a:cubicBezTo>
                    <a:pt x="594" y="94"/>
                    <a:pt x="577" y="94"/>
                    <a:pt x="566" y="105"/>
                  </a:cubicBezTo>
                  <a:lnTo>
                    <a:pt x="538" y="132"/>
                  </a:lnTo>
                  <a:cubicBezTo>
                    <a:pt x="552" y="144"/>
                    <a:pt x="564" y="156"/>
                    <a:pt x="576" y="170"/>
                  </a:cubicBezTo>
                  <a:close/>
                  <a:moveTo>
                    <a:pt x="354" y="67"/>
                  </a:moveTo>
                  <a:cubicBezTo>
                    <a:pt x="363" y="67"/>
                    <a:pt x="372" y="68"/>
                    <a:pt x="380" y="68"/>
                  </a:cubicBezTo>
                  <a:lnTo>
                    <a:pt x="380" y="27"/>
                  </a:lnTo>
                  <a:cubicBezTo>
                    <a:pt x="380" y="12"/>
                    <a:pt x="368" y="0"/>
                    <a:pt x="354" y="0"/>
                  </a:cubicBezTo>
                  <a:cubicBezTo>
                    <a:pt x="339" y="0"/>
                    <a:pt x="327" y="12"/>
                    <a:pt x="327" y="27"/>
                  </a:cubicBezTo>
                  <a:lnTo>
                    <a:pt x="327" y="68"/>
                  </a:lnTo>
                  <a:cubicBezTo>
                    <a:pt x="336" y="68"/>
                    <a:pt x="345" y="67"/>
                    <a:pt x="354" y="67"/>
                  </a:cubicBezTo>
                  <a:close/>
                  <a:moveTo>
                    <a:pt x="130" y="173"/>
                  </a:moveTo>
                  <a:cubicBezTo>
                    <a:pt x="142" y="159"/>
                    <a:pt x="154" y="147"/>
                    <a:pt x="168" y="135"/>
                  </a:cubicBezTo>
                  <a:lnTo>
                    <a:pt x="142" y="109"/>
                  </a:lnTo>
                  <a:cubicBezTo>
                    <a:pt x="131" y="99"/>
                    <a:pt x="114" y="98"/>
                    <a:pt x="104" y="109"/>
                  </a:cubicBezTo>
                  <a:cubicBezTo>
                    <a:pt x="93" y="119"/>
                    <a:pt x="94" y="136"/>
                    <a:pt x="104" y="147"/>
                  </a:cubicBezTo>
                  <a:lnTo>
                    <a:pt x="130" y="173"/>
                  </a:lnTo>
                  <a:close/>
                  <a:moveTo>
                    <a:pt x="64" y="358"/>
                  </a:moveTo>
                  <a:cubicBezTo>
                    <a:pt x="64" y="347"/>
                    <a:pt x="64" y="336"/>
                    <a:pt x="66" y="326"/>
                  </a:cubicBezTo>
                  <a:lnTo>
                    <a:pt x="28" y="326"/>
                  </a:lnTo>
                  <a:cubicBezTo>
                    <a:pt x="13" y="326"/>
                    <a:pt x="0" y="338"/>
                    <a:pt x="0" y="352"/>
                  </a:cubicBezTo>
                  <a:cubicBezTo>
                    <a:pt x="0" y="367"/>
                    <a:pt x="13" y="379"/>
                    <a:pt x="28" y="379"/>
                  </a:cubicBezTo>
                  <a:lnTo>
                    <a:pt x="65" y="379"/>
                  </a:lnTo>
                  <a:cubicBezTo>
                    <a:pt x="64" y="372"/>
                    <a:pt x="64" y="365"/>
                    <a:pt x="64" y="358"/>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188109" y="1753398"/>
            <a:ext cx="948630" cy="937967"/>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9" name="Freeform 11">
            <a:extLst>
              <a:ext uri="{FF2B5EF4-FFF2-40B4-BE49-F238E27FC236}">
                <a16:creationId xmlns:a16="http://schemas.microsoft.com/office/drawing/2014/main" id="{AB6A9670-4366-6D66-AB09-5DC0AF8EAA06}"/>
              </a:ext>
            </a:extLst>
          </p:cNvPr>
          <p:cNvSpPr/>
          <p:nvPr userDrawn="1"/>
        </p:nvSpPr>
        <p:spPr bwMode="auto">
          <a:xfrm>
            <a:off x="4215114" y="1042169"/>
            <a:ext cx="548965" cy="591317"/>
          </a:xfrm>
          <a:custGeom>
            <a:gdLst>
              <a:gd name="T0" fmla="*/ 1130 w 2260"/>
              <a:gd name="T1" fmla="*/ 0 h 2609"/>
              <a:gd name="T2" fmla="*/ 1695 w 2260"/>
              <a:gd name="T3" fmla="*/ 326 h 2609"/>
              <a:gd name="T4" fmla="*/ 2260 w 2260"/>
              <a:gd name="T5" fmla="*/ 652 h 2609"/>
              <a:gd name="T6" fmla="*/ 2260 w 2260"/>
              <a:gd name="T7" fmla="*/ 1305 h 2609"/>
              <a:gd name="T8" fmla="*/ 2260 w 2260"/>
              <a:gd name="T9" fmla="*/ 1957 h 2609"/>
              <a:gd name="T10" fmla="*/ 1695 w 2260"/>
              <a:gd name="T11" fmla="*/ 2283 h 2609"/>
              <a:gd name="T12" fmla="*/ 1130 w 2260"/>
              <a:gd name="T13" fmla="*/ 2609 h 2609"/>
              <a:gd name="T14" fmla="*/ 565 w 2260"/>
              <a:gd name="T15" fmla="*/ 2283 h 2609"/>
              <a:gd name="T16" fmla="*/ 0 w 2260"/>
              <a:gd name="T17" fmla="*/ 1957 h 2609"/>
              <a:gd name="T18" fmla="*/ 0 w 2260"/>
              <a:gd name="T19" fmla="*/ 1305 h 2609"/>
              <a:gd name="T20" fmla="*/ 0 w 2260"/>
              <a:gd name="T21" fmla="*/ 652 h 2609"/>
              <a:gd name="T22" fmla="*/ 565 w 2260"/>
              <a:gd name="T23" fmla="*/ 326 h 2609"/>
              <a:gd name="T24" fmla="*/ 1130 w 2260"/>
              <a:gd name="T25" fmla="*/ 0 h 260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2260" h="2609">
                <a:moveTo>
                  <a:pt x="1130" y="0"/>
                </a:moveTo>
                <a:lnTo>
                  <a:pt x="1695" y="326"/>
                </a:lnTo>
                <a:lnTo>
                  <a:pt x="2260" y="652"/>
                </a:lnTo>
                <a:lnTo>
                  <a:pt x="2260" y="1305"/>
                </a:lnTo>
                <a:lnTo>
                  <a:pt x="2260" y="1957"/>
                </a:lnTo>
                <a:lnTo>
                  <a:pt x="1695" y="2283"/>
                </a:lnTo>
                <a:lnTo>
                  <a:pt x="1130" y="2609"/>
                </a:lnTo>
                <a:lnTo>
                  <a:pt x="565" y="2283"/>
                </a:lnTo>
                <a:lnTo>
                  <a:pt x="0" y="1957"/>
                </a:lnTo>
                <a:lnTo>
                  <a:pt x="0" y="1305"/>
                </a:lnTo>
                <a:lnTo>
                  <a:pt x="0" y="652"/>
                </a:lnTo>
                <a:lnTo>
                  <a:pt x="565" y="326"/>
                </a:lnTo>
                <a:lnTo>
                  <a:pt x="1130" y="0"/>
                </a:lnTo>
                <a:close/>
              </a:path>
            </a:pathLst>
          </a:custGeom>
          <a:solidFill>
            <a:srgbClr val="0067B4"/>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endParaRPr>
          </a:p>
        </p:txBody>
      </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3"/>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2.70833E-06 -1.48148E-06 L 0.30833 0.12546" pathEditMode="relative" rAng="0" ptsTypes="AA">
                                      <p:cBhvr>
                                        <p:cTn id="8" dur="1000" spd="-99900" fill="hold"/>
                                        <p:tgtEl>
                                          <p:spTgt spid="13"/>
                                        </p:tgtEl>
                                        <p:attrNameLst>
                                          <p:attrName>ppt_x,ppt_y</p:attrName>
                                        </p:attrNameLst>
                                      </p:cBhvr>
                                      <p:rCtr x="15417" y="6273"/>
                                    </p:animMotion>
                                  </p:childTnLst>
                                </p:cTn>
                              </p:par>
                              <p:par>
                                <p:cTn id="9" presetID="1" presetClass="entr" presetSubtype="0" dur="1" fill="hold" nodeType="withEffect">
                                  <p:stCondLst>
                                    <p:cond delay="0"/>
                                  </p:stCondLst>
                                  <p:childTnLst>
                                    <p:set>
                                      <p:cBhvr>
                                        <p:cTn id="10" dur="1" fill="hold">
                                          <p:stCondLst>
                                            <p:cond delay="0"/>
                                          </p:stCondLst>
                                        </p:cTn>
                                        <p:tgtEl>
                                          <p:spTgt spid="16"/>
                                        </p:tgtEl>
                                        <p:attrNameLst>
                                          <p:attrName>style.visibility</p:attrName>
                                        </p:attrNameLst>
                                      </p:cBhvr>
                                      <p:to>
                                        <p:strVal val="visible"/>
                                      </p:to>
                                    </p:set>
                                  </p:childTnLst>
                                </p:cTn>
                              </p:par>
                              <p:par>
                                <p:cTn id="11" presetID="56" presetClass="path" presetSubtype="0" dur="1000" accel="50000" decel="50000" fill="hold" nodeType="withEffect">
                                  <p:stCondLst>
                                    <p:cond delay="0"/>
                                  </p:stCondLst>
                                  <p:childTnLst>
                                    <p:animMotion origin="layout" path="M 6.25E-07 -4.07407E-06 L -0.30925 0.12084" pathEditMode="relative" rAng="0" ptsTypes="AA">
                                      <p:cBhvr>
                                        <p:cTn id="12"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004D86"/>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94476" y="285895"/>
            <a:ext cx="1069033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2" name="Text Placeholder 2">
            <a:extLst>
              <a:ext uri="{FF2B5EF4-FFF2-40B4-BE49-F238E27FC236}">
                <a16:creationId xmlns:a16="http://schemas.microsoft.com/office/drawing/2014/main" id="{9352010A-7260-7C9E-9894-0137156D7D3F}"/>
              </a:ext>
            </a:extLst>
          </p:cNvPr>
          <p:cNvSpPr>
            <a:spLocks noGrp="1"/>
          </p:cNvSpPr>
          <p:nvPr>
            <p:ph type="body" idx="1"/>
          </p:nvPr>
        </p:nvSpPr>
        <p:spPr>
          <a:xfrm>
            <a:off x="548783" y="1385507"/>
            <a:ext cx="5157787"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10D2476A-B050-F597-9D62-013329591DC3}"/>
              </a:ext>
            </a:extLst>
          </p:cNvPr>
          <p:cNvSpPr>
            <a:spLocks noGrp="1"/>
          </p:cNvSpPr>
          <p:nvPr>
            <p:ph sz="half" idx="2"/>
          </p:nvPr>
        </p:nvSpPr>
        <p:spPr>
          <a:xfrm>
            <a:off x="548783" y="2291715"/>
            <a:ext cx="5157787"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
        <p:nvSpPr>
          <p:cNvPr id="4" name="Text Placeholder 4">
            <a:extLst>
              <a:ext uri="{FF2B5EF4-FFF2-40B4-BE49-F238E27FC236}">
                <a16:creationId xmlns:a16="http://schemas.microsoft.com/office/drawing/2014/main" id="{AEDDE5F1-3D0D-E75E-7DF1-E56916C7BA16}"/>
              </a:ext>
            </a:extLst>
          </p:cNvPr>
          <p:cNvSpPr>
            <a:spLocks noGrp="1"/>
          </p:cNvSpPr>
          <p:nvPr>
            <p:ph type="body" sz="quarter" idx="3"/>
          </p:nvPr>
        </p:nvSpPr>
        <p:spPr>
          <a:xfrm>
            <a:off x="6278880" y="1385507"/>
            <a:ext cx="5183188" cy="823912"/>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6" name="Content Placeholder 5">
            <a:extLst>
              <a:ext uri="{FF2B5EF4-FFF2-40B4-BE49-F238E27FC236}">
                <a16:creationId xmlns:a16="http://schemas.microsoft.com/office/drawing/2014/main" id="{1A426879-12F4-EB0D-08A9-A230E07020AE}"/>
              </a:ext>
            </a:extLst>
          </p:cNvPr>
          <p:cNvSpPr>
            <a:spLocks noGrp="1"/>
          </p:cNvSpPr>
          <p:nvPr>
            <p:ph sz="quarter" idx="4"/>
          </p:nvPr>
        </p:nvSpPr>
        <p:spPr>
          <a:xfrm>
            <a:off x="6278880" y="2291715"/>
            <a:ext cx="5183188" cy="3684588"/>
          </a:xfrm>
          <a:prstGeom prst="rect">
            <a:avLst/>
          </a:prstGeom>
        </p:spPr>
        <p:txBody>
          <a:bodyPr/>
          <a:lstStyle>
            <a:lvl1pPr>
              <a:defRPr sz="2000">
                <a:latin typeface="微软雅黑" pitchFamily="34" charset="-122"/>
                <a:ea typeface="微软雅黑" pitchFamily="34" charset="-122"/>
              </a:defRPr>
            </a:lvl1pPr>
            <a:lvl2pPr>
              <a:defRPr sz="2000">
                <a:latin typeface="微软雅黑" pitchFamily="34" charset="-122"/>
                <a:ea typeface="微软雅黑" pitchFamily="34" charset="-122"/>
              </a:defRPr>
            </a:lvl2pPr>
            <a:lvl3pPr>
              <a:defRPr sz="2000">
                <a:latin typeface="微软雅黑" pitchFamily="34" charset="-122"/>
                <a:ea typeface="微软雅黑" pitchFamily="34" charset="-122"/>
              </a:defRPr>
            </a:lvl3pPr>
            <a:lvl4pPr>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a:p>
            <a:pPr lvl="1"/>
            <a:r>
              <a:rPr lang="en-US" altLang="zh-CN"/>
              <a:t>Second level</a:t>
            </a:r>
          </a:p>
          <a:p>
            <a:pPr lvl="2"/>
            <a:r>
              <a:rPr lang="en-US" altLang="zh-CN"/>
              <a:t>Third level</a:t>
            </a:r>
          </a:p>
          <a:p>
            <a:pPr lvl="3"/>
            <a:r>
              <a:rPr lang="en-US" altLang="zh-CN"/>
              <a:t>Fourth level</a:t>
            </a:r>
          </a:p>
          <a:p>
            <a:pPr lvl="4"/>
            <a:r>
              <a:rPr lang="en-US" altLang="zh-CN"/>
              <a:t>Fifth level</a:t>
            </a:r>
            <a:endParaRPr lang="zh-CN" altLang="en-US"/>
          </a:p>
        </p:txBody>
      </p:sp>
    </p:spTree>
    <p:extLst>
      <p:ext uri="{BB962C8B-B14F-4D97-AF65-F5344CB8AC3E}">
        <p14:creationId xmlns:p14="http://schemas.microsoft.com/office/powerpoint/2010/main" val="427038701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1_Title and Content">
    <p:spTree>
      <p:nvGrpSpPr>
        <p:cNvPr id="1" name=""/>
        <p:cNvGrpSpPr/>
        <p:nvPr/>
      </p:nvGrpSpPr>
      <p:grpSpPr>
        <a:xfrm>
          <a:off x="0" y="0"/>
          <a:ext cx="0" cy="0"/>
        </a:xfrm>
      </p:grpSpPr>
      <p:sp>
        <p:nvSpPr>
          <p:cNvPr id="2" name="Holder 2"/>
          <p:cNvSpPr>
            <a:spLocks noGrp="1"/>
          </p:cNvSpPr>
          <p:nvPr>
            <p:ph type="title"/>
          </p:nvPr>
        </p:nvSpPr>
        <p:spPr>
          <a:xfrm>
            <a:off x="1553504" y="1189025"/>
            <a:ext cx="9084992" cy="275332"/>
          </a:xfrm>
        </p:spPr>
        <p:txBody>
          <a:bodyPr lIns="0" tIns="0" rIns="0" bIns="0"/>
          <a:lstStyle>
            <a:lvl1pPr>
              <a:defRPr sz="1789" b="1" i="0">
                <a:solidFill>
                  <a:srgbClr val="FB914A"/>
                </a:solidFill>
                <a:latin typeface="宋体"/>
                <a:cs typeface="宋体"/>
              </a:defRPr>
            </a:lvl1pPr>
          </a:lstStyle>
          <a:p>
            <a:endParaRPr/>
          </a:p>
        </p:txBody>
      </p:sp>
      <p:grpSp>
        <p:nvGrpSpPr>
          <p:cNvPr id="3" name="Group 2">
            <a:extLst>
              <a:ext uri="{FF2B5EF4-FFF2-40B4-BE49-F238E27FC236}">
                <a16:creationId xmlns:a16="http://schemas.microsoft.com/office/drawing/2014/main" id="{625DEE2B-A5EA-7E5C-D475-307F4995CBD6}"/>
              </a:ext>
            </a:extLst>
          </p:cNvPr>
          <p:cNvGrpSpPr/>
          <p:nvPr userDrawn="1"/>
        </p:nvGrpSpPr>
        <p:grpSpPr>
          <a:xfrm>
            <a:off x="446534" y="453643"/>
            <a:ext cx="11298933" cy="98554"/>
            <a:chOff x="446534" y="453643"/>
            <a:chExt cx="11298933" cy="98554"/>
          </a:xfrm>
        </p:grpSpPr>
        <p:sp>
          <p:nvSpPr>
            <p:cNvPr id="4" name="矩形 8">
              <a:extLst>
                <a:ext uri="{FF2B5EF4-FFF2-40B4-BE49-F238E27FC236}">
                  <a16:creationId xmlns:a16="http://schemas.microsoft.com/office/drawing/2014/main" id="{63F01AD6-5BA4-53B3-5F9B-1B0114F48FBE}"/>
                </a:ext>
              </a:extLst>
            </p:cNvPr>
            <p:cNvSpPr/>
            <p:nvPr userDrawn="1"/>
          </p:nvSpPr>
          <p:spPr>
            <a:xfrm>
              <a:off x="446534" y="457200"/>
              <a:ext cx="3703320" cy="94997"/>
            </a:xfrm>
            <a:prstGeom prst="rect">
              <a:avLst/>
            </a:prstGeom>
            <a:solidFill>
              <a:srgbClr val="465359"/>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长方形 9">
              <a:extLst>
                <a:ext uri="{FF2B5EF4-FFF2-40B4-BE49-F238E27FC236}">
                  <a16:creationId xmlns:a16="http://schemas.microsoft.com/office/drawing/2014/main" id="{A7D47818-8344-BB83-B555-A588C260E40A}"/>
                </a:ext>
              </a:extLst>
            </p:cNvPr>
            <p:cNvSpPr/>
            <p:nvPr userDrawn="1"/>
          </p:nvSpPr>
          <p:spPr>
            <a:xfrm>
              <a:off x="8042147" y="453643"/>
              <a:ext cx="3703320" cy="98554"/>
            </a:xfrm>
            <a:prstGeom prst="rect">
              <a:avLst/>
            </a:prstGeom>
            <a:solidFill>
              <a:srgbClr val="969FA7"/>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矩形 10">
              <a:extLst>
                <a:ext uri="{FF2B5EF4-FFF2-40B4-BE49-F238E27FC236}">
                  <a16:creationId xmlns:a16="http://schemas.microsoft.com/office/drawing/2014/main" id="{D7E48E84-0C9B-A654-AC4E-27A83904E8BD}"/>
                </a:ext>
              </a:extLst>
            </p:cNvPr>
            <p:cNvSpPr/>
            <p:nvPr userDrawn="1"/>
          </p:nvSpPr>
          <p:spPr>
            <a:xfrm>
              <a:off x="4241830" y="457200"/>
              <a:ext cx="3703320" cy="91440"/>
            </a:xfrm>
            <a:prstGeom prst="rect">
              <a:avLst/>
            </a:prstGeom>
            <a:solidFill>
              <a:srgbClr val="1CADE4"/>
            </a:solidFill>
            <a:ln w="12700" cap="rnd" cmpd="sng" algn="ctr">
              <a:noFill/>
              <a:prstDash val="solid"/>
            </a:ln>
            <a:effec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extLst>
      <p:ext uri="{BB962C8B-B14F-4D97-AF65-F5344CB8AC3E}">
        <p14:creationId xmlns:p14="http://schemas.microsoft.com/office/powerpoint/2010/main" val="1804808025"/>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slideLayout" Target="../slideLayouts/slideLayout24.xml" /><Relationship Id="rId14" Type="http://schemas.openxmlformats.org/officeDocument/2006/relationships/slideLayout" Target="../slideLayouts/slideLayout25.xml" /><Relationship Id="rId15"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6" r:id="rId6"/>
    <p:sldLayoutId id="2147483727" r:id="rId7"/>
    <p:sldLayoutId id="2147483728" r:id="rId8"/>
    <p:sldLayoutId id="2147483729" r:id="rId9"/>
    <p:sldLayoutId id="2147483730" r:id="rId10"/>
    <p:sldLayoutId id="2147483731" r:id="rId11"/>
    <p:sldLayoutId id="2147483732" r:id="rId12"/>
    <p:sldLayoutId id="2147483733" r:id="rId13"/>
    <p:sldLayoutId id="2147483734" r:id="rId14"/>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4.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2712606206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7" name="Rectangle 6">
            <a:extLst>
              <a:ext uri="{FF2B5EF4-FFF2-40B4-BE49-F238E27FC236}">
                <a16:creationId xmlns:a16="http://schemas.microsoft.com/office/drawing/2014/main" id="{D6EE37FC-8F78-F61B-3F6A-B32BCC48C916}"/>
              </a:ext>
            </a:extLst>
          </p:cNvPr>
          <p:cNvSpPr/>
          <p:nvPr/>
        </p:nvSpPr>
        <p:spPr>
          <a:xfrm>
            <a:off x="0" y="11128"/>
            <a:ext cx="12191999" cy="3737912"/>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path path="circle">
              <a:fillToRect l="100000" t="100000"/>
            </a:path>
            <a:tileRect r="-100000" b="-100000"/>
          </a:gradFill>
        </p:spPr>
        <p:style>
          <a:lnRef idx="1">
            <a:schemeClr val="accent4"/>
          </a:lnRef>
          <a:fillRef idx="3">
            <a:schemeClr val="accent4"/>
          </a:fillRef>
          <a:effectRef idx="2">
            <a:schemeClr val="accent4"/>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Rectangle 17">
            <a:extLst>
              <a:ext uri="{FF2B5EF4-FFF2-40B4-BE49-F238E27FC236}">
                <a16:creationId xmlns:a16="http://schemas.microsoft.com/office/drawing/2014/main" id="{35DD900F-848C-D5DE-5D10-D3FBBF24DB48}"/>
              </a:ext>
            </a:extLst>
          </p:cNvPr>
          <p:cNvSpPr/>
          <p:nvPr/>
        </p:nvSpPr>
        <p:spPr>
          <a:xfrm>
            <a:off x="417129" y="5926828"/>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19" name="Group 18">
            <a:extLst>
              <a:ext uri="{FF2B5EF4-FFF2-40B4-BE49-F238E27FC236}">
                <a16:creationId xmlns:a16="http://schemas.microsoft.com/office/drawing/2014/main" id="{B1FD7130-118E-213E-2124-9C8D35B3905B}"/>
              </a:ext>
            </a:extLst>
          </p:cNvPr>
          <p:cNvGrpSpPr/>
          <p:nvPr/>
        </p:nvGrpSpPr>
        <p:grpSpPr>
          <a:xfrm>
            <a:off x="8057179" y="513685"/>
            <a:ext cx="3552929" cy="576000"/>
            <a:chOff x="5717435" y="5325094"/>
            <a:chExt cx="2942245" cy="435525"/>
          </a:xfrm>
        </p:grpSpPr>
        <p:grpSp>
          <p:nvGrpSpPr>
            <p:cNvPr id="20" name="组合 33">
              <a:extLst>
                <a:ext uri="{FF2B5EF4-FFF2-40B4-BE49-F238E27FC236}">
                  <a16:creationId xmlns:a16="http://schemas.microsoft.com/office/drawing/2014/main" id="{C7B3D11F-4C45-3E62-B4FB-E902E42C4E8E}"/>
                </a:ext>
              </a:extLst>
            </p:cNvPr>
            <p:cNvGrpSpPr/>
            <p:nvPr/>
          </p:nvGrpSpPr>
          <p:grpSpPr>
            <a:xfrm>
              <a:off x="6978378" y="5330831"/>
              <a:ext cx="429793" cy="429788"/>
              <a:chOff x="5196486" y="5946187"/>
              <a:chExt cx="305647" cy="305644"/>
            </a:xfrm>
          </p:grpSpPr>
          <p:grpSp>
            <p:nvGrpSpPr>
              <p:cNvPr id="66" name="组合 34">
                <a:extLst>
                  <a:ext uri="{FF2B5EF4-FFF2-40B4-BE49-F238E27FC236}">
                    <a16:creationId xmlns:a16="http://schemas.microsoft.com/office/drawing/2014/main" id="{F9696054-04B6-F3F3-E7DA-E0E54B8ADCF7}"/>
                  </a:ext>
                </a:extLst>
              </p:cNvPr>
              <p:cNvGrpSpPr/>
              <p:nvPr/>
            </p:nvGrpSpPr>
            <p:grpSpPr>
              <a:xfrm>
                <a:off x="5196486" y="5946187"/>
                <a:ext cx="305647" cy="305644"/>
                <a:chOff x="1517330" y="1125257"/>
                <a:chExt cx="2204282" cy="2204282"/>
              </a:xfrm>
            </p:grpSpPr>
            <p:sp>
              <p:nvSpPr>
                <p:cNvPr id="68" name="椭圆 36">
                  <a:extLst>
                    <a:ext uri="{FF2B5EF4-FFF2-40B4-BE49-F238E27FC236}">
                      <a16:creationId xmlns:a16="http://schemas.microsoft.com/office/drawing/2014/main" id="{4372BD08-6238-4C25-5F26-D7F32D2F15D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9" name="椭圆 37">
                  <a:extLst>
                    <a:ext uri="{FF2B5EF4-FFF2-40B4-BE49-F238E27FC236}">
                      <a16:creationId xmlns:a16="http://schemas.microsoft.com/office/drawing/2014/main" id="{3D8FF073-59CF-81D0-D5AE-B8857FA40A2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7" name="Freeform 44">
                <a:extLst>
                  <a:ext uri="{FF2B5EF4-FFF2-40B4-BE49-F238E27FC236}">
                    <a16:creationId xmlns:a16="http://schemas.microsoft.com/office/drawing/2014/main" id="{910BBD05-AD99-7EA3-A05C-226563D2A2AB}"/>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1" name="组合 38">
              <a:extLst>
                <a:ext uri="{FF2B5EF4-FFF2-40B4-BE49-F238E27FC236}">
                  <a16:creationId xmlns:a16="http://schemas.microsoft.com/office/drawing/2014/main" id="{26DBFDF0-198A-187F-4157-B65DC3AECBD5}"/>
                </a:ext>
              </a:extLst>
            </p:cNvPr>
            <p:cNvGrpSpPr/>
            <p:nvPr/>
          </p:nvGrpSpPr>
          <p:grpSpPr>
            <a:xfrm>
              <a:off x="7600465" y="5330831"/>
              <a:ext cx="429793" cy="429788"/>
              <a:chOff x="5638883" y="5946187"/>
              <a:chExt cx="305647" cy="305644"/>
            </a:xfrm>
          </p:grpSpPr>
          <p:grpSp>
            <p:nvGrpSpPr>
              <p:cNvPr id="62" name="组合 39">
                <a:extLst>
                  <a:ext uri="{FF2B5EF4-FFF2-40B4-BE49-F238E27FC236}">
                    <a16:creationId xmlns:a16="http://schemas.microsoft.com/office/drawing/2014/main" id="{F2C8DCD3-9312-89CA-A207-E8E364FC3FEA}"/>
                  </a:ext>
                </a:extLst>
              </p:cNvPr>
              <p:cNvGrpSpPr/>
              <p:nvPr/>
            </p:nvGrpSpPr>
            <p:grpSpPr>
              <a:xfrm>
                <a:off x="5638883" y="5946187"/>
                <a:ext cx="305647" cy="305644"/>
                <a:chOff x="1517330" y="1125257"/>
                <a:chExt cx="2204282" cy="2204282"/>
              </a:xfrm>
            </p:grpSpPr>
            <p:sp>
              <p:nvSpPr>
                <p:cNvPr id="64" name="椭圆 41">
                  <a:extLst>
                    <a:ext uri="{FF2B5EF4-FFF2-40B4-BE49-F238E27FC236}">
                      <a16:creationId xmlns:a16="http://schemas.microsoft.com/office/drawing/2014/main" id="{D9919813-33BD-540E-A899-B7C6C0CCFA8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5" name="椭圆 42">
                  <a:extLst>
                    <a:ext uri="{FF2B5EF4-FFF2-40B4-BE49-F238E27FC236}">
                      <a16:creationId xmlns:a16="http://schemas.microsoft.com/office/drawing/2014/main" id="{E3956BEE-421D-5624-9A7B-1C784F2246A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63" name="Freeform 6">
                <a:extLst>
                  <a:ext uri="{FF2B5EF4-FFF2-40B4-BE49-F238E27FC236}">
                    <a16:creationId xmlns:a16="http://schemas.microsoft.com/office/drawing/2014/main" id="{52B8FBA3-B338-C621-A4DB-4C85A0134AFE}"/>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22" name="组合 43">
              <a:extLst>
                <a:ext uri="{FF2B5EF4-FFF2-40B4-BE49-F238E27FC236}">
                  <a16:creationId xmlns:a16="http://schemas.microsoft.com/office/drawing/2014/main" id="{EDA3AD8A-E9ED-70DB-960E-679A59F28430}"/>
                </a:ext>
              </a:extLst>
            </p:cNvPr>
            <p:cNvGrpSpPr/>
            <p:nvPr/>
          </p:nvGrpSpPr>
          <p:grpSpPr>
            <a:xfrm>
              <a:off x="5717435" y="5330831"/>
              <a:ext cx="429793" cy="429788"/>
              <a:chOff x="4299766" y="5946187"/>
              <a:chExt cx="305647" cy="305644"/>
            </a:xfrm>
          </p:grpSpPr>
          <p:grpSp>
            <p:nvGrpSpPr>
              <p:cNvPr id="58" name="组合 44">
                <a:extLst>
                  <a:ext uri="{FF2B5EF4-FFF2-40B4-BE49-F238E27FC236}">
                    <a16:creationId xmlns:a16="http://schemas.microsoft.com/office/drawing/2014/main" id="{9882FBC7-99A2-F6A5-0979-7C657DC1CC96}"/>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CC3E7819-D45F-4076-5173-8D91DA1080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61" name="椭圆 47">
                  <a:extLst>
                    <a:ext uri="{FF2B5EF4-FFF2-40B4-BE49-F238E27FC236}">
                      <a16:creationId xmlns:a16="http://schemas.microsoft.com/office/drawing/2014/main" id="{5D61DAC9-0F45-1C70-1E6C-98395F6B06B1}"/>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9" name="Freeform 45">
                <a:extLst>
                  <a:ext uri="{FF2B5EF4-FFF2-40B4-BE49-F238E27FC236}">
                    <a16:creationId xmlns:a16="http://schemas.microsoft.com/office/drawing/2014/main" id="{550CE62E-7276-36CB-695D-CDDB21742AEE}"/>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3" name="组合 48">
              <a:extLst>
                <a:ext uri="{FF2B5EF4-FFF2-40B4-BE49-F238E27FC236}">
                  <a16:creationId xmlns:a16="http://schemas.microsoft.com/office/drawing/2014/main" id="{A38D817D-9087-FC5E-5991-5110AEA196CD}"/>
                </a:ext>
              </a:extLst>
            </p:cNvPr>
            <p:cNvGrpSpPr/>
            <p:nvPr/>
          </p:nvGrpSpPr>
          <p:grpSpPr>
            <a:xfrm>
              <a:off x="6337028" y="5330831"/>
              <a:ext cx="429793" cy="429788"/>
              <a:chOff x="4740390" y="5946187"/>
              <a:chExt cx="305647" cy="305644"/>
            </a:xfrm>
          </p:grpSpPr>
          <p:grpSp>
            <p:nvGrpSpPr>
              <p:cNvPr id="54" name="组合 49">
                <a:extLst>
                  <a:ext uri="{FF2B5EF4-FFF2-40B4-BE49-F238E27FC236}">
                    <a16:creationId xmlns:a16="http://schemas.microsoft.com/office/drawing/2014/main" id="{F0B0F49F-3DE9-EE12-1409-8641AC5D485A}"/>
                  </a:ext>
                </a:extLst>
              </p:cNvPr>
              <p:cNvGrpSpPr/>
              <p:nvPr/>
            </p:nvGrpSpPr>
            <p:grpSpPr>
              <a:xfrm>
                <a:off x="4740390" y="5946187"/>
                <a:ext cx="305647" cy="305644"/>
                <a:chOff x="1517330" y="1125257"/>
                <a:chExt cx="2204282" cy="2204282"/>
              </a:xfrm>
            </p:grpSpPr>
            <p:sp>
              <p:nvSpPr>
                <p:cNvPr id="56" name="椭圆 51">
                  <a:extLst>
                    <a:ext uri="{FF2B5EF4-FFF2-40B4-BE49-F238E27FC236}">
                      <a16:creationId xmlns:a16="http://schemas.microsoft.com/office/drawing/2014/main" id="{0768A8A1-EE2E-1A46-1ED1-5ED312F61A6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7" name="椭圆 52">
                  <a:extLst>
                    <a:ext uri="{FF2B5EF4-FFF2-40B4-BE49-F238E27FC236}">
                      <a16:creationId xmlns:a16="http://schemas.microsoft.com/office/drawing/2014/main" id="{3B1894D2-88DC-12B7-B64E-458F7A7A2238}"/>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5" name="Freeform 39">
                <a:extLst>
                  <a:ext uri="{FF2B5EF4-FFF2-40B4-BE49-F238E27FC236}">
                    <a16:creationId xmlns:a16="http://schemas.microsoft.com/office/drawing/2014/main" id="{D270B96B-DD4F-FBB2-504C-ECA53045D9EF}"/>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49" name="组合 54">
              <a:extLst>
                <a:ext uri="{FF2B5EF4-FFF2-40B4-BE49-F238E27FC236}">
                  <a16:creationId xmlns:a16="http://schemas.microsoft.com/office/drawing/2014/main" id="{A3341898-CB6A-D420-C6CA-C428824D3120}"/>
                </a:ext>
              </a:extLst>
            </p:cNvPr>
            <p:cNvGrpSpPr/>
            <p:nvPr/>
          </p:nvGrpSpPr>
          <p:grpSpPr>
            <a:xfrm>
              <a:off x="8229887" y="5325094"/>
              <a:ext cx="429793" cy="429788"/>
              <a:chOff x="5854675" y="3359758"/>
              <a:chExt cx="305647" cy="305644"/>
            </a:xfrm>
          </p:grpSpPr>
          <p:grpSp>
            <p:nvGrpSpPr>
              <p:cNvPr id="50" name="组合 55">
                <a:extLst>
                  <a:ext uri="{FF2B5EF4-FFF2-40B4-BE49-F238E27FC236}">
                    <a16:creationId xmlns:a16="http://schemas.microsoft.com/office/drawing/2014/main" id="{D384C2FD-B1D3-F5C8-E150-B32C31EEDCB9}"/>
                  </a:ext>
                </a:extLst>
              </p:cNvPr>
              <p:cNvGrpSpPr/>
              <p:nvPr/>
            </p:nvGrpSpPr>
            <p:grpSpPr>
              <a:xfrm>
                <a:off x="5854675" y="3359758"/>
                <a:ext cx="305647" cy="305644"/>
                <a:chOff x="1517330" y="1125257"/>
                <a:chExt cx="2204282" cy="2204282"/>
              </a:xfrm>
            </p:grpSpPr>
            <p:sp>
              <p:nvSpPr>
                <p:cNvPr id="52" name="椭圆 57">
                  <a:extLst>
                    <a:ext uri="{FF2B5EF4-FFF2-40B4-BE49-F238E27FC236}">
                      <a16:creationId xmlns:a16="http://schemas.microsoft.com/office/drawing/2014/main" id="{83244804-1E1D-708A-77F2-B744DF64B3F4}"/>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53" name="椭圆 59">
                  <a:extLst>
                    <a:ext uri="{FF2B5EF4-FFF2-40B4-BE49-F238E27FC236}">
                      <a16:creationId xmlns:a16="http://schemas.microsoft.com/office/drawing/2014/main" id="{67E43AC0-66B0-4B1B-95B8-7F984A20C4A4}"/>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1" name="KSO_Shape">
                <a:extLst>
                  <a:ext uri="{FF2B5EF4-FFF2-40B4-BE49-F238E27FC236}">
                    <a16:creationId xmlns:a16="http://schemas.microsoft.com/office/drawing/2014/main" id="{C990D99B-838F-EA71-0CA6-73DBAE07C3DD}"/>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grpSp>
        <p:nvGrpSpPr>
          <p:cNvPr id="70" name="Group 69">
            <a:extLst>
              <a:ext uri="{FF2B5EF4-FFF2-40B4-BE49-F238E27FC236}">
                <a16:creationId xmlns:a16="http://schemas.microsoft.com/office/drawing/2014/main" id="{7A42739D-331E-6B25-3D02-F9E636DB04A2}"/>
              </a:ext>
            </a:extLst>
          </p:cNvPr>
          <p:cNvGrpSpPr/>
          <p:nvPr/>
        </p:nvGrpSpPr>
        <p:grpSpPr>
          <a:xfrm>
            <a:off x="5087554" y="3776748"/>
            <a:ext cx="8742363" cy="3449667"/>
            <a:chOff x="5087554" y="3749040"/>
            <a:chExt cx="8742363" cy="3449667"/>
          </a:xfrm>
        </p:grpSpPr>
        <p:sp>
          <p:nvSpPr>
            <p:cNvPr id="71" name="Freeform 7">
              <a:extLst>
                <a:ext uri="{FF2B5EF4-FFF2-40B4-BE49-F238E27FC236}">
                  <a16:creationId xmlns:a16="http://schemas.microsoft.com/office/drawing/2014/main" id="{C8FB8AC5-29FE-8233-4ACC-73BCCCADE933}"/>
                </a:ext>
              </a:extLst>
            </p:cNvPr>
            <p:cNvSpPr/>
            <p:nvPr/>
          </p:nvSpPr>
          <p:spPr bwMode="auto">
            <a:xfrm>
              <a:off x="9159492" y="459953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2" name="Freeform 8">
              <a:extLst>
                <a:ext uri="{FF2B5EF4-FFF2-40B4-BE49-F238E27FC236}">
                  <a16:creationId xmlns:a16="http://schemas.microsoft.com/office/drawing/2014/main" id="{FBBD83B8-FDDF-34A9-7A61-57934EB2FEA7}"/>
                </a:ext>
              </a:extLst>
            </p:cNvPr>
            <p:cNvSpPr/>
            <p:nvPr/>
          </p:nvSpPr>
          <p:spPr bwMode="auto">
            <a:xfrm>
              <a:off x="8664192" y="376016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3" name="Freeform 13">
              <a:extLst>
                <a:ext uri="{FF2B5EF4-FFF2-40B4-BE49-F238E27FC236}">
                  <a16:creationId xmlns:a16="http://schemas.microsoft.com/office/drawing/2014/main" id="{16A73E93-0A49-E355-9E4C-7ED182C713D1}"/>
                </a:ext>
              </a:extLst>
            </p:cNvPr>
            <p:cNvSpPr/>
            <p:nvPr/>
          </p:nvSpPr>
          <p:spPr bwMode="auto">
            <a:xfrm>
              <a:off x="9159492" y="459953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4" name="Freeform 14">
              <a:extLst>
                <a:ext uri="{FF2B5EF4-FFF2-40B4-BE49-F238E27FC236}">
                  <a16:creationId xmlns:a16="http://schemas.microsoft.com/office/drawing/2014/main" id="{752D415F-E4C1-9D5C-B4F0-64690357B96B}"/>
                </a:ext>
              </a:extLst>
            </p:cNvPr>
            <p:cNvSpPr/>
            <p:nvPr/>
          </p:nvSpPr>
          <p:spPr bwMode="auto">
            <a:xfrm>
              <a:off x="8611805" y="459953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5" name="Freeform 15">
              <a:extLst>
                <a:ext uri="{FF2B5EF4-FFF2-40B4-BE49-F238E27FC236}">
                  <a16:creationId xmlns:a16="http://schemas.microsoft.com/office/drawing/2014/main" id="{0F54B524-3BB2-D900-862B-50E551566D27}"/>
                </a:ext>
              </a:extLst>
            </p:cNvPr>
            <p:cNvSpPr/>
            <p:nvPr/>
          </p:nvSpPr>
          <p:spPr bwMode="auto">
            <a:xfrm>
              <a:off x="5087554" y="374904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5" name="TextBox 14"/>
          <p:cNvSpPr txBox="1"/>
          <p:nvPr/>
        </p:nvSpPr>
        <p:spPr>
          <a:xfrm>
            <a:off x="344853" y="1982570"/>
            <a:ext cx="11345577" cy="90364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600" b="1">
                <a:solidFill>
                  <a:schemeClr val="bg1"/>
                </a:solidFill>
                <a:effectLst>
                  <a:outerShdw blurRad="38100" dist="38100" dir="2700000" algn="tl">
                    <a:srgbClr val="000000">
                      <a:alpha val="43137"/>
                    </a:srgbClr>
                  </a:outerShdw>
                </a:effectLst>
                <a:latin typeface="微软雅黑" pitchFamily="34" charset="-122"/>
                <a:ea typeface="微软雅黑" pitchFamily="34" charset="-122"/>
              </a:rPr>
              <a:t>生物技术在医疗中的应用</a:t>
            </a: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 生物技术简介
 基因工程与药物生产
 蛋白质工程与疗法
 细胞疗法与再生医学
 免疫疗法与癌症治疗
 生物芯片与疾病诊断
 组织工程与器官移植
 生物技术的未来展望</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a:t>
            </a:r>
          </a:p>
        </p:txBody>
      </p:sp>
      <p:sp>
        <p:nvSpPr>
          <p:cNvPr id="3" name="Subtitle 2"/>
          <p:cNvSpPr>
            <a:spLocks noGrp="1"/>
          </p:cNvSpPr>
          <p:nvPr>
            <p:ph type="subTitle" idx="1"/>
          </p:nvPr>
        </p:nvSpPr>
        <p:spPr/>
        <p:txBody>
          <a:bodyPr/>
          <a:lstStyle/>
          <a:p>
            <a:r>
              <a:t>生物技术在医疗中的应用</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a:t>
            </a:r>
          </a:p>
        </p:txBody>
      </p:sp>
      <p:sp>
        <p:nvSpPr>
          <p:cNvPr id="3" name="Text Placeholder 2"/>
          <p:cNvSpPr>
            <a:spLocks noGrp="1"/>
          </p:cNvSpPr>
          <p:nvPr>
            <p:ph type="body" idx="1"/>
          </p:nvPr>
        </p:nvSpPr>
        <p:spPr/>
        <p:txBody>
          <a:bodyPr/>
          <a:lstStyle/>
          <a:p>
            <a:r>
              <a:t>生物技术简介</a:t>
            </a:r>
          </a:p>
        </p:txBody>
      </p:sp>
      <p:sp>
        <p:nvSpPr>
          <p:cNvPr id="4" name="Content Placeholder 3"/>
          <p:cNvSpPr>
            <a:spLocks noGrp="1"/>
          </p:cNvSpPr>
          <p:nvPr>
            <p:ph sz="half" idx="2"/>
          </p:nvPr>
        </p:nvSpPr>
        <p:spPr/>
        <p:txBody>
          <a:bodyPr/>
          <a:lstStyle/>
          <a:p>
            <a:r>
              <a:t>1.生物技术的定义和范畴：生物技术是利用生物学的原理和技术，发展并创造新的产品、工具和应用的一门科学。它包括基因工程、蛋白质工程、细胞工程、酶工程和发酵工程等多个领域。</a:t>
            </a:r>
          </a:p>
          <a:p>
            <a:r>
              <a:t>2.生物技术的发展历程：生物技术经历了从传统的酿造技术到现代基因工程的演变，现代生物技术以分子生物学为基础，结合了计算机科学、工程学等多学科知识，具有高度的交叉性和前沿性。</a:t>
            </a:r>
          </a:p>
          <a:p>
            <a:r>
              <a:t>3.生物技术在医疗中的应用：生物技术在医疗领域有着广泛的应用，包括基因治疗、药物研发、再生医学和组织工程等多个方面，对疾病的预防、诊断和治疗产生了深远影响。</a:t>
            </a:r>
          </a:p>
          <a:p/>
        </p:txBody>
      </p:sp>
      <p:sp>
        <p:nvSpPr>
          <p:cNvPr id="5" name="Text Placeholder 4"/>
          <p:cNvSpPr>
            <a:spLocks noGrp="1"/>
          </p:cNvSpPr>
          <p:nvPr>
            <p:ph type="body" idx="3"/>
          </p:nvPr>
        </p:nvSpPr>
        <p:spPr/>
        <p:txBody>
          <a:bodyPr/>
          <a:lstStyle/>
          <a:p>
            <a:r>
              <a:t>基因工程</a:t>
            </a:r>
          </a:p>
        </p:txBody>
      </p:sp>
      <p:sp>
        <p:nvSpPr>
          <p:cNvPr id="6" name="Content Placeholder 5"/>
          <p:cNvSpPr>
            <a:spLocks noGrp="1"/>
          </p:cNvSpPr>
          <p:nvPr>
            <p:ph sz="half" idx="4"/>
          </p:nvPr>
        </p:nvSpPr>
        <p:spPr/>
        <p:txBody>
          <a:bodyPr/>
          <a:lstStyle/>
          <a:p>
            <a:r>
              <a:t>1.基因工程的基本原理：基因工程是通过改变生物体的遗传信息，以达到改良生物性状或生产新的生物产品的目的。它主要依赖于DNA重组技术，包括基因的切割、连接和转化等步骤。</a:t>
            </a:r>
          </a:p>
          <a:p>
            <a:r>
              <a:t>2.基因工程在医疗中的应用：基因工程在医疗领域有着广泛的应用，如基因治疗、基因诊断和新药研发等。通过修改病变基因或引入新的基因，可以治疗一些遗传性疾病或增强机体的免疫功能。</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a:t>
            </a:r>
          </a:p>
        </p:txBody>
      </p:sp>
      <p:sp>
        <p:nvSpPr>
          <p:cNvPr id="3" name="Text Placeholder 2"/>
          <p:cNvSpPr>
            <a:spLocks noGrp="1"/>
          </p:cNvSpPr>
          <p:nvPr>
            <p:ph type="body" idx="1"/>
          </p:nvPr>
        </p:nvSpPr>
        <p:spPr/>
        <p:txBody>
          <a:bodyPr/>
          <a:lstStyle/>
          <a:p>
            <a:r>
              <a:t>蛋白质工程</a:t>
            </a:r>
          </a:p>
        </p:txBody>
      </p:sp>
      <p:sp>
        <p:nvSpPr>
          <p:cNvPr id="4" name="Content Placeholder 3"/>
          <p:cNvSpPr>
            <a:spLocks noGrp="1"/>
          </p:cNvSpPr>
          <p:nvPr>
            <p:ph sz="half" idx="2"/>
          </p:nvPr>
        </p:nvSpPr>
        <p:spPr/>
        <p:txBody>
          <a:bodyPr/>
          <a:lstStyle/>
          <a:p>
            <a:r>
              <a:t>1.蛋白质工程的基本原理：蛋白质工程是通过改变蛋白质的结构和功能，以达到改良生物性状或生产新的生物产品的目的。它主要依赖于蛋白质的结构预测、设计和改造等技术。</a:t>
            </a:r>
          </a:p>
          <a:p>
            <a:r>
              <a:t>2.蛋白质工程在医疗中的应用：蛋白质工程在医疗领域有着广泛的应用，如设计和生产新的药物、疫苗和诊断试剂等。通过优化蛋白质的结构和功能，可以提高药物的疗效和降低副作用。</a:t>
            </a:r>
          </a:p>
          <a:p/>
        </p:txBody>
      </p:sp>
      <p:sp>
        <p:nvSpPr>
          <p:cNvPr id="5" name="Text Placeholder 4"/>
          <p:cNvSpPr>
            <a:spLocks noGrp="1"/>
          </p:cNvSpPr>
          <p:nvPr>
            <p:ph type="body" idx="3"/>
          </p:nvPr>
        </p:nvSpPr>
        <p:spPr/>
        <p:txBody>
          <a:bodyPr/>
          <a:lstStyle/>
          <a:p>
            <a:r>
              <a:t>细胞工程</a:t>
            </a:r>
          </a:p>
        </p:txBody>
      </p:sp>
      <p:sp>
        <p:nvSpPr>
          <p:cNvPr id="6" name="Content Placeholder 5"/>
          <p:cNvSpPr>
            <a:spLocks noGrp="1"/>
          </p:cNvSpPr>
          <p:nvPr>
            <p:ph sz="half" idx="4"/>
          </p:nvPr>
        </p:nvSpPr>
        <p:spPr/>
        <p:txBody>
          <a:bodyPr/>
          <a:lstStyle/>
          <a:p>
            <a:r>
              <a:t>1.细胞工程的基本原理：细胞工程是通过操作细胞或组织，以达到改良生物性状或生产新的生物产品的目的。它主要包括细胞培养、细胞分化和细胞移植等技术。</a:t>
            </a:r>
          </a:p>
          <a:p>
            <a:r>
              <a:t>2.细胞工程在医疗中的应用：细胞工程在医疗领域有着广泛的应用，如再生医学、组织工程和细胞治疗等。通过培养和操作细胞，可以治疗一些退行性疾病或修复受损的组织。</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生物技术简介</a:t>
            </a:r>
          </a:p>
        </p:txBody>
      </p:sp>
      <p:sp>
        <p:nvSpPr>
          <p:cNvPr id="3" name="Text Placeholder 2"/>
          <p:cNvSpPr>
            <a:spLocks noGrp="1"/>
          </p:cNvSpPr>
          <p:nvPr>
            <p:ph type="body" idx="1"/>
          </p:nvPr>
        </p:nvSpPr>
        <p:spPr/>
        <p:txBody>
          <a:bodyPr/>
          <a:lstStyle/>
          <a:p>
            <a:r>
              <a:t>酶工程</a:t>
            </a:r>
          </a:p>
        </p:txBody>
      </p:sp>
      <p:sp>
        <p:nvSpPr>
          <p:cNvPr id="4" name="Content Placeholder 3"/>
          <p:cNvSpPr>
            <a:spLocks noGrp="1"/>
          </p:cNvSpPr>
          <p:nvPr>
            <p:ph sz="half" idx="2"/>
          </p:nvPr>
        </p:nvSpPr>
        <p:spPr/>
        <p:txBody>
          <a:bodyPr/>
          <a:lstStyle/>
          <a:p>
            <a:r>
              <a:t>1.酶工程的基本原理：酶工程是通过设计和优化酶的结构和功能，以提高酶的催化效率和稳定性，从而达到生产新的生物产品或改良生物过程的目的。</a:t>
            </a:r>
          </a:p>
          <a:p>
            <a:r>
              <a:t>2.酶工程在医疗中的应用：酶工程在医疗领域有着广泛的应用，如药物的生产和代谢、生物传感器的设计和生物催化等。通过优化酶的性质，可以提高药物的产量和纯度，降低生产成本。</a:t>
            </a:r>
          </a:p>
          <a:p/>
        </p:txBody>
      </p:sp>
      <p:sp>
        <p:nvSpPr>
          <p:cNvPr id="5" name="Text Placeholder 4"/>
          <p:cNvSpPr>
            <a:spLocks noGrp="1"/>
          </p:cNvSpPr>
          <p:nvPr>
            <p:ph type="body" idx="3"/>
          </p:nvPr>
        </p:nvSpPr>
        <p:spPr/>
        <p:txBody>
          <a:bodyPr/>
          <a:lstStyle/>
          <a:p>
            <a:r>
              <a:t>发酵工程</a:t>
            </a:r>
          </a:p>
        </p:txBody>
      </p:sp>
      <p:sp>
        <p:nvSpPr>
          <p:cNvPr id="6" name="Content Placeholder 5"/>
          <p:cNvSpPr>
            <a:spLocks noGrp="1"/>
          </p:cNvSpPr>
          <p:nvPr>
            <p:ph sz="half" idx="4"/>
          </p:nvPr>
        </p:nvSpPr>
        <p:spPr/>
        <p:txBody>
          <a:bodyPr/>
          <a:lstStyle/>
          <a:p>
            <a:r>
              <a:t>1.发酵工程的基本原理：发酵工程是通过利用微生物的生长和代谢活动，生产有用的产品或改良生物过程的一门科学。它主要包括微生物的选育、发酵过程控制和产物分离等技术。</a:t>
            </a:r>
          </a:p>
          <a:p>
            <a:r>
              <a:t>2.发酵工程在医疗中的应用：发酵工程在医疗领域有着广泛的应用，如生产抗生素、疫苗和生物活性物质等。通过发酵工程，可以大规模地生产这些产品，满足临床的需求。</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基因工程与药物生产</a:t>
            </a:r>
          </a:p>
        </p:txBody>
      </p:sp>
      <p:sp>
        <p:nvSpPr>
          <p:cNvPr id="3" name="Subtitle 2"/>
          <p:cNvSpPr>
            <a:spLocks noGrp="1"/>
          </p:cNvSpPr>
          <p:nvPr>
            <p:ph type="subTitle" idx="1"/>
          </p:nvPr>
        </p:nvSpPr>
        <p:spPr/>
        <p:txBody>
          <a:bodyPr/>
          <a:lstStyle/>
          <a:p>
            <a:r>
              <a:t>生物技术在医疗中的应用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基因工程与药物生产</a:t>
            </a:r>
          </a:p>
        </p:txBody>
      </p:sp>
      <p:sp>
        <p:nvSpPr>
          <p:cNvPr id="3" name="Text Placeholder 2"/>
          <p:cNvSpPr>
            <a:spLocks noGrp="1"/>
          </p:cNvSpPr>
          <p:nvPr>
            <p:ph type="body" idx="1"/>
          </p:nvPr>
        </p:nvSpPr>
        <p:spPr/>
        <p:txBody>
          <a:bodyPr/>
          <a:lstStyle/>
          <a:p>
            <a:r>
              <a:t>基因工程在药物生产中的应用</a:t>
            </a:r>
          </a:p>
        </p:txBody>
      </p:sp>
      <p:sp>
        <p:nvSpPr>
          <p:cNvPr id="4" name="Content Placeholder 3"/>
          <p:cNvSpPr>
            <a:spLocks noGrp="1"/>
          </p:cNvSpPr>
          <p:nvPr>
            <p:ph sz="half" idx="2"/>
          </p:nvPr>
        </p:nvSpPr>
        <p:spPr/>
        <p:txBody>
          <a:bodyPr/>
          <a:lstStyle/>
          <a:p>
            <a:r>
              <a:t>1.基因工程能够生产出传统方法难以制取的药物，如胰岛素、人生长激素等，对医疗领域有重大价值。</a:t>
            </a:r>
          </a:p>
          <a:p>
            <a:r>
              <a:t>2.通过基因工程可以大规模生产药物，降低生产成本，提高药物的可及性。</a:t>
            </a:r>
          </a:p>
          <a:p>
            <a:r>
              <a:t>3.利用基因工程技术可以改进药物性能，提高药物的疗效和降低副作用。</a:t>
            </a:r>
          </a:p>
          <a:p/>
        </p:txBody>
      </p:sp>
      <p:sp>
        <p:nvSpPr>
          <p:cNvPr id="5" name="Text Placeholder 4"/>
          <p:cNvSpPr>
            <a:spLocks noGrp="1"/>
          </p:cNvSpPr>
          <p:nvPr>
            <p:ph type="body" idx="3"/>
          </p:nvPr>
        </p:nvSpPr>
        <p:spPr/>
        <p:txBody>
          <a:bodyPr/>
          <a:lstStyle/>
          <a:p>
            <a:r>
              <a:t>基因工程药物的生产流程</a:t>
            </a:r>
          </a:p>
        </p:txBody>
      </p:sp>
      <p:sp>
        <p:nvSpPr>
          <p:cNvPr id="6" name="Content Placeholder 5"/>
          <p:cNvSpPr>
            <a:spLocks noGrp="1"/>
          </p:cNvSpPr>
          <p:nvPr>
            <p:ph sz="half" idx="4"/>
          </p:nvPr>
        </p:nvSpPr>
        <p:spPr/>
        <p:txBody>
          <a:bodyPr/>
          <a:lstStyle/>
          <a:p>
            <a:r>
              <a:t>1.基因工程药物的生产流程包括基因克隆、表达、纯化等多个步骤。</a:t>
            </a:r>
          </a:p>
          <a:p>
            <a:r>
              <a:t>2.在生产过程中需要保证药物的纯度和安全性，遵循相关的法规和规范。</a:t>
            </a:r>
          </a:p>
          <a:p>
            <a:r>
              <a:t>3.通过对生产流程的优化和改进，可以提高药物的产量和质量。</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基因工程与药物生产</a:t>
            </a:r>
          </a:p>
        </p:txBody>
      </p:sp>
      <p:sp>
        <p:nvSpPr>
          <p:cNvPr id="3" name="Text Placeholder 2"/>
          <p:cNvSpPr>
            <a:spLocks noGrp="1"/>
          </p:cNvSpPr>
          <p:nvPr>
            <p:ph type="body" idx="1"/>
          </p:nvPr>
        </p:nvSpPr>
        <p:spPr/>
        <p:txBody>
          <a:bodyPr/>
          <a:lstStyle/>
          <a:p>
            <a:r>
              <a:t>基因工程药物的市场前景</a:t>
            </a:r>
          </a:p>
        </p:txBody>
      </p:sp>
      <p:sp>
        <p:nvSpPr>
          <p:cNvPr id="4" name="Content Placeholder 3"/>
          <p:cNvSpPr>
            <a:spLocks noGrp="1"/>
          </p:cNvSpPr>
          <p:nvPr>
            <p:ph sz="half" idx="2"/>
          </p:nvPr>
        </p:nvSpPr>
        <p:spPr/>
        <p:txBody>
          <a:bodyPr/>
          <a:lstStyle/>
          <a:p>
            <a:r>
              <a:t>1.随着技术的不断进步和成本的降低，基因工程药物市场的前景广阔。</a:t>
            </a:r>
          </a:p>
          <a:p>
            <a:r>
              <a:t>2.基因工程药物在治疗一些疑难病症方面具有独特优势，将成为未来医药市场的重要组成部分。</a:t>
            </a:r>
          </a:p>
          <a:p>
            <a:r>
              <a:t>3.需要加强技术研发和创新，提高基因工程药物的疗效和安全性，以满足日益增长的临床需求。</a:t>
            </a:r>
          </a:p>
          <a:p>
            <a:r>
              <a:t>以上内容仅供参考，具体内容可以根据实际需要进行调整和补充。</a:t>
            </a:r>
          </a:p>
        </p:txBody>
      </p:sp>
      <p:sp>
        <p:nvSpPr>
          <p:cNvPr id="5" name="Text Placeholder 4"/>
          <p:cNvSpPr>
            <a:spLocks noGrp="1"/>
          </p:cNvSpPr>
          <p:nvPr>
            <p:ph type="body" idx="3"/>
          </p:nvPr>
        </p:nvSpPr>
        <p:spPr/>
        <p:txBody>
          <a:bodyPr/>
          <a:lstStyle/>
          <a:p/>
        </p:txBody>
      </p:sp>
      <p:sp>
        <p:nvSpPr>
          <p:cNvPr id="6" name="Content Placeholder 5"/>
          <p:cNvSpPr>
            <a:spLocks noGrp="1"/>
          </p:cNvSpPr>
          <p:nvPr>
            <p:ph sz="half" idx="4"/>
          </p:nvPr>
        </p:nvSpPr>
        <p:spPr/>
        <p:txBody>
          <a:bodyPr/>
          <a:lstStyle/>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蛋白质工程与疗法</a:t>
            </a:r>
          </a:p>
        </p:txBody>
      </p:sp>
      <p:sp>
        <p:nvSpPr>
          <p:cNvPr id="3" name="Subtitle 2"/>
          <p:cNvSpPr>
            <a:spLocks noGrp="1"/>
          </p:cNvSpPr>
          <p:nvPr>
            <p:ph type="subTitle" idx="1"/>
          </p:nvPr>
        </p:nvSpPr>
        <p:spPr/>
        <p:txBody>
          <a:bodyPr/>
          <a:lstStyle/>
          <a:p>
            <a:r>
              <a:t>生物技术在医疗中的应用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蛋白质工程与疗法</a:t>
            </a:r>
          </a:p>
        </p:txBody>
      </p:sp>
      <p:sp>
        <p:nvSpPr>
          <p:cNvPr id="3" name="Content Placeholder 2"/>
          <p:cNvSpPr>
            <a:spLocks noGrp="1"/>
          </p:cNvSpPr>
          <p:nvPr>
            <p:ph sz="half" idx="2"/>
          </p:nvPr>
        </p:nvSpPr>
        <p:spPr/>
        <p:txBody>
          <a:bodyPr/>
          <a:lstStyle/>
          <a:p>
            <a:r>
              <a:t>1.蛋白质工程是通过基因工程技术，设计和生产具有特定功能的蛋白质。</a:t>
            </a:r>
          </a:p>
          <a:p>
            <a:r>
              <a:t>2.蛋白质工程在医疗领域具有广泛的应用前景，可用于开发新的药物和治疗方法。</a:t>
            </a:r>
          </a:p>
          <a:p>
            <a:r>
              <a:t>3.蛋白质工程的成功需要依赖于深入的蛋白质结构和功能的知识。</a:t>
            </a:r>
          </a:p>
          <a:p/>
        </p:txBody>
      </p:sp>
      <p:sp>
        <p:nvSpPr>
          <p:cNvPr id="4" name="Text Placeholder 3"/>
          <p:cNvSpPr>
            <a:spLocks noGrp="1"/>
          </p:cNvSpPr>
          <p:nvPr>
            <p:ph type="body" idx="3"/>
          </p:nvPr>
        </p:nvSpPr>
        <p:spPr/>
        <p:txBody>
          <a:bodyPr/>
          <a:lstStyle/>
          <a:p>
            <a:r>
              <a:t>蛋白质工程的技术与方法</a:t>
            </a:r>
          </a:p>
        </p:txBody>
      </p:sp>
      <p:sp>
        <p:nvSpPr>
          <p:cNvPr id="5" name="Content Placeholder 4"/>
          <p:cNvSpPr>
            <a:spLocks noGrp="1"/>
          </p:cNvSpPr>
          <p:nvPr>
            <p:ph sz="half" idx="4"/>
          </p:nvPr>
        </p:nvSpPr>
        <p:spPr/>
        <p:txBody>
          <a:bodyPr/>
          <a:lstStyle/>
          <a:p>
            <a:r>
              <a:t>1.蛋白质工程的主要技术包括基因合成、定点突变和蛋白质纯化等。</a:t>
            </a:r>
          </a:p>
          <a:p>
            <a:r>
              <a:t>2.通过这些技术，可以实现对蛋白质序列、结构和功能的精确控制。</a:t>
            </a:r>
          </a:p>
          <a:p>
            <a:r>
              <a:t>3.蛋白质工程的技术不断发展，为医疗领域提供了更多的工具和可能性。</a:t>
            </a:r>
          </a:p>
          <a:p/>
        </p:txBody>
      </p:sp>
      <p:sp>
        <p:nvSpPr>
          <p:cNvPr id="6" name="Text Placeholder 5"/>
          <p:cNvSpPr>
            <a:spLocks noGrp="1"/>
          </p:cNvSpPr>
          <p:nvPr>
            <p:ph type="body" idx="1"/>
          </p:nvPr>
        </p:nvSpPr>
        <p:spPr/>
        <p:txBody>
          <a:bodyPr/>
          <a:lstStyle/>
          <a:p>
            <a:r>
              <a:t>蛋白质工程的定义与重要性</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蛋白质工程与疗法</a:t>
            </a:r>
          </a:p>
        </p:txBody>
      </p:sp>
      <p:sp>
        <p:nvSpPr>
          <p:cNvPr id="3" name="Text Placeholder 2"/>
          <p:cNvSpPr>
            <a:spLocks noGrp="1"/>
          </p:cNvSpPr>
          <p:nvPr>
            <p:ph type="body" idx="1"/>
          </p:nvPr>
        </p:nvSpPr>
        <p:spPr/>
        <p:txBody>
          <a:bodyPr/>
          <a:lstStyle/>
          <a:p>
            <a:r>
              <a:t>蛋白质工程在疾病治疗中的应用</a:t>
            </a:r>
          </a:p>
        </p:txBody>
      </p:sp>
      <p:sp>
        <p:nvSpPr>
          <p:cNvPr id="4" name="Content Placeholder 3"/>
          <p:cNvSpPr>
            <a:spLocks noGrp="1"/>
          </p:cNvSpPr>
          <p:nvPr>
            <p:ph sz="half" idx="2"/>
          </p:nvPr>
        </p:nvSpPr>
        <p:spPr/>
        <p:txBody>
          <a:bodyPr/>
          <a:lstStyle/>
          <a:p>
            <a:r>
              <a:t>1.蛋白质工程已被广泛应用于生产治疗性蛋白质，如胰岛素、生长激素等。</a:t>
            </a:r>
          </a:p>
          <a:p>
            <a:r>
              <a:t>2.通过蛋白质工程可以开发新的抗体药物，用于治疗癌症、自身免疫病等。</a:t>
            </a:r>
          </a:p>
          <a:p>
            <a:r>
              <a:t>3.蛋白质工程还可以用于开发细胞疗法，如CAR-T细胞治疗等。</a:t>
            </a:r>
          </a:p>
          <a:p/>
        </p:txBody>
      </p:sp>
      <p:sp>
        <p:nvSpPr>
          <p:cNvPr id="5" name="Text Placeholder 4"/>
          <p:cNvSpPr>
            <a:spLocks noGrp="1"/>
          </p:cNvSpPr>
          <p:nvPr>
            <p:ph type="body" idx="3"/>
          </p:nvPr>
        </p:nvSpPr>
        <p:spPr/>
        <p:txBody>
          <a:bodyPr/>
          <a:lstStyle/>
          <a:p>
            <a:r>
              <a:t>蛋白质工程的挑战与前景</a:t>
            </a:r>
          </a:p>
        </p:txBody>
      </p:sp>
      <p:sp>
        <p:nvSpPr>
          <p:cNvPr id="6" name="Content Placeholder 5"/>
          <p:cNvSpPr>
            <a:spLocks noGrp="1"/>
          </p:cNvSpPr>
          <p:nvPr>
            <p:ph sz="half" idx="4"/>
          </p:nvPr>
        </p:nvSpPr>
        <p:spPr/>
        <p:txBody>
          <a:bodyPr/>
          <a:lstStyle/>
          <a:p>
            <a:r>
              <a:t>1.蛋白质工程仍面临着一些挑战，如蛋白质折叠、稳定性和免疫原性等问题。</a:t>
            </a:r>
          </a:p>
          <a:p>
            <a:r>
              <a:t>2.随着技术的不断发展，蛋白质工程有望在未来解决这些问题，实现更多的突破。</a:t>
            </a:r>
          </a:p>
          <a:p>
            <a:r>
              <a:t>3.蛋白质工程的前景广阔，将为医疗领域带来更多的创新和治疗方法。</a:t>
            </a:r>
          </a:p>
          <a:p>
            <a:r>
              <a:t>以上内容是简要介绍了生物技术在医疗中的应用中关于蛋白质工程与疗法的章节内容，包括了四个主题，每个主题有三个。这些内容涵盖了蛋白质工程的定义、技术、应用和前景等方面的内容，以帮助读者全面了解蛋白质工程在医疗中的重要性和作用。</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细胞疗法与再生医学</a:t>
            </a:r>
          </a:p>
        </p:txBody>
      </p:sp>
      <p:sp>
        <p:nvSpPr>
          <p:cNvPr id="3" name="Subtitle 2"/>
          <p:cNvSpPr>
            <a:spLocks noGrp="1"/>
          </p:cNvSpPr>
          <p:nvPr>
            <p:ph type="subTitle" idx="1"/>
          </p:nvPr>
        </p:nvSpPr>
        <p:spPr/>
        <p:txBody>
          <a:bodyPr/>
          <a:lstStyle/>
          <a:p>
            <a:r>
              <a:t>生物技术在医疗中的应用</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细胞疗法与再生医学</a:t>
            </a:r>
          </a:p>
        </p:txBody>
      </p:sp>
      <p:sp>
        <p:nvSpPr>
          <p:cNvPr id="3" name="Text Placeholder 2"/>
          <p:cNvSpPr>
            <a:spLocks noGrp="1"/>
          </p:cNvSpPr>
          <p:nvPr>
            <p:ph type="body" idx="1"/>
          </p:nvPr>
        </p:nvSpPr>
        <p:spPr/>
        <p:txBody>
          <a:bodyPr/>
          <a:lstStyle/>
          <a:p>
            <a:r>
              <a:t>细胞疗法与再生医学概述</a:t>
            </a:r>
          </a:p>
        </p:txBody>
      </p:sp>
      <p:sp>
        <p:nvSpPr>
          <p:cNvPr id="4" name="Content Placeholder 3"/>
          <p:cNvSpPr>
            <a:spLocks noGrp="1"/>
          </p:cNvSpPr>
          <p:nvPr>
            <p:ph sz="half" idx="2"/>
          </p:nvPr>
        </p:nvSpPr>
        <p:spPr/>
        <p:txBody>
          <a:bodyPr/>
          <a:lstStyle/>
          <a:p>
            <a:r>
              <a:t>1.细胞疗法是一种通过改造、培养或移植细胞来治疗疾病的方法，而再生医学则旨在通过刺激人体自身修复机制来恢复组织功能。</a:t>
            </a:r>
          </a:p>
          <a:p>
            <a:r>
              <a:t>2.这两种技术具有巨大的潜力，可用于治疗多种疾病，包括心脏病、神经退行性疾病、糖尿病等。</a:t>
            </a:r>
          </a:p>
          <a:p>
            <a:r>
              <a:t>3.随着技术的不断发展，细胞疗法和再生医学有望在未来成为主流治疗方式。</a:t>
            </a:r>
          </a:p>
          <a:p/>
        </p:txBody>
      </p:sp>
      <p:sp>
        <p:nvSpPr>
          <p:cNvPr id="5" name="Text Placeholder 4"/>
          <p:cNvSpPr>
            <a:spLocks noGrp="1"/>
          </p:cNvSpPr>
          <p:nvPr>
            <p:ph type="body" idx="3"/>
          </p:nvPr>
        </p:nvSpPr>
        <p:spPr/>
        <p:txBody>
          <a:bodyPr/>
          <a:lstStyle/>
          <a:p>
            <a:r>
              <a:t>细胞疗法的类型</a:t>
            </a:r>
          </a:p>
        </p:txBody>
      </p:sp>
      <p:sp>
        <p:nvSpPr>
          <p:cNvPr id="6" name="Content Placeholder 5"/>
          <p:cNvSpPr>
            <a:spLocks noGrp="1"/>
          </p:cNvSpPr>
          <p:nvPr>
            <p:ph sz="half" idx="4"/>
          </p:nvPr>
        </p:nvSpPr>
        <p:spPr/>
        <p:txBody>
          <a:bodyPr/>
          <a:lstStyle/>
          <a:p>
            <a:r>
              <a:t>1.细胞疗法主要包括干细胞疗法和免疫细胞疗法。</a:t>
            </a:r>
          </a:p>
          <a:p>
            <a:r>
              <a:t>2.干细胞疗法利用干细胞的分化能力来修复受损组织，而免疫细胞疗法则是通过改造免疫细胞来攻击病原体或肿瘤细胞。</a:t>
            </a:r>
          </a:p>
          <a:p>
            <a:r>
              <a:t>3.不同类型的细胞疗法针对不同的疾病，需要根据具体病情选择合适的治疗方法。</a:t>
            </a:r>
          </a:p>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细胞疗法与再生医学</a:t>
            </a:r>
          </a:p>
        </p:txBody>
      </p:sp>
      <p:sp>
        <p:nvSpPr>
          <p:cNvPr id="3" name="Text Placeholder 2"/>
          <p:cNvSpPr>
            <a:spLocks noGrp="1"/>
          </p:cNvSpPr>
          <p:nvPr>
            <p:ph type="body" idx="1"/>
          </p:nvPr>
        </p:nvSpPr>
        <p:spPr/>
        <p:txBody>
          <a:bodyPr/>
          <a:lstStyle/>
          <a:p>
            <a:r>
              <a:t>细胞疗法的临床应用</a:t>
            </a:r>
          </a:p>
        </p:txBody>
      </p:sp>
      <p:sp>
        <p:nvSpPr>
          <p:cNvPr id="4" name="Content Placeholder 3"/>
          <p:cNvSpPr>
            <a:spLocks noGrp="1"/>
          </p:cNvSpPr>
          <p:nvPr>
            <p:ph sz="half" idx="2"/>
          </p:nvPr>
        </p:nvSpPr>
        <p:spPr/>
        <p:txBody>
          <a:bodyPr/>
          <a:lstStyle/>
          <a:p>
            <a:r>
              <a:t>1.细胞疗法已被广泛应用于多种疾病的治疗，包括血液系统疾病、免疫系统疾病、神经系统疾病等。</a:t>
            </a:r>
          </a:p>
          <a:p>
            <a:r>
              <a:t>2.在血液系统疾病中，细胞疗法可用于治疗白血病、淋巴瘤等；在免疫系统疾病中，可用于治疗风湿性关节炎、多发性硬化症等。</a:t>
            </a:r>
          </a:p>
          <a:p>
            <a:r>
              <a:t>3.细胞疗法的临床应用需要根据患者的具体情况进行定制化的治疗方案。</a:t>
            </a:r>
          </a:p>
          <a:p/>
        </p:txBody>
      </p:sp>
      <p:sp>
        <p:nvSpPr>
          <p:cNvPr id="5" name="Text Placeholder 4"/>
          <p:cNvSpPr>
            <a:spLocks noGrp="1"/>
          </p:cNvSpPr>
          <p:nvPr>
            <p:ph type="body" idx="3"/>
          </p:nvPr>
        </p:nvSpPr>
        <p:spPr/>
        <p:txBody>
          <a:bodyPr/>
          <a:lstStyle/>
          <a:p>
            <a:r>
              <a:t>再生医学的技术手段</a:t>
            </a:r>
          </a:p>
        </p:txBody>
      </p:sp>
      <p:sp>
        <p:nvSpPr>
          <p:cNvPr id="6" name="Content Placeholder 5"/>
          <p:cNvSpPr>
            <a:spLocks noGrp="1"/>
          </p:cNvSpPr>
          <p:nvPr>
            <p:ph sz="half" idx="4"/>
          </p:nvPr>
        </p:nvSpPr>
        <p:spPr/>
        <p:txBody>
          <a:bodyPr/>
          <a:lstStyle/>
          <a:p>
            <a:r>
              <a:t>1.再生医学的技术手段包括组织工程、生物材料、生长因子等。</a:t>
            </a:r>
          </a:p>
          <a:p>
            <a:r>
              <a:t>2.组织工程利用干细胞和生物材料来构建人造组织，以替换受损组织。</a:t>
            </a:r>
          </a:p>
          <a:p>
            <a:r>
              <a:t>3.生物材料和生长因子则可促进人体自身的修复机制，从而恢复组织功能。</a:t>
            </a:r>
          </a:p>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细胞疗法与再生医学</a:t>
            </a:r>
          </a:p>
        </p:txBody>
      </p:sp>
      <p:sp>
        <p:nvSpPr>
          <p:cNvPr id="3" name="Content Placeholder 2"/>
          <p:cNvSpPr>
            <a:spLocks noGrp="1"/>
          </p:cNvSpPr>
          <p:nvPr>
            <p:ph sz="half" idx="2"/>
          </p:nvPr>
        </p:nvSpPr>
        <p:spPr/>
        <p:txBody>
          <a:bodyPr/>
          <a:lstStyle/>
          <a:p>
            <a:r>
              <a:t>1.再生医学已被广泛应用于骨骼、肌肉、皮肤等多种组织的修复和再生。</a:t>
            </a:r>
          </a:p>
          <a:p>
            <a:r>
              <a:t>2.在骨骼修复中，再生医学技术可用于治疗骨折、骨缺损等；在肌肉修复中，可用于治疗肌肉萎缩、肌营养不良等。</a:t>
            </a:r>
          </a:p>
          <a:p>
            <a:r>
              <a:t>3.再生医学的临床应用需要根据患者的具体情况选择合适的技术手段和治疗方案。</a:t>
            </a:r>
          </a:p>
          <a:p/>
        </p:txBody>
      </p:sp>
      <p:sp>
        <p:nvSpPr>
          <p:cNvPr id="4" name="Text Placeholder 3"/>
          <p:cNvSpPr>
            <a:spLocks noGrp="1"/>
          </p:cNvSpPr>
          <p:nvPr>
            <p:ph type="body" idx="3"/>
          </p:nvPr>
        </p:nvSpPr>
        <p:spPr/>
        <p:txBody>
          <a:bodyPr/>
          <a:lstStyle/>
          <a:p>
            <a:r>
              <a:t>细胞疗法与再生医学的未来展望</a:t>
            </a:r>
          </a:p>
        </p:txBody>
      </p:sp>
      <p:sp>
        <p:nvSpPr>
          <p:cNvPr id="5" name="Content Placeholder 4"/>
          <p:cNvSpPr>
            <a:spLocks noGrp="1"/>
          </p:cNvSpPr>
          <p:nvPr>
            <p:ph sz="half" idx="4"/>
          </p:nvPr>
        </p:nvSpPr>
        <p:spPr/>
        <p:txBody>
          <a:bodyPr/>
          <a:lstStyle/>
          <a:p>
            <a:r>
              <a:t>1.随着技术的不断进步和临床应用的不断扩展，细胞疗法和再生医学有望在未来成为更为重要的治疗方式。</a:t>
            </a:r>
          </a:p>
          <a:p>
            <a:r>
              <a:t>2.目前，这两种技术仍面临着一些挑战和争议，需要进一步的研究和改进。</a:t>
            </a:r>
          </a:p>
          <a:p>
            <a:r>
              <a:t>3.未来，需要继续加大投入，推动细胞疗法和再生医学的发展，为更多患者提供更好的治疗方案。</a:t>
            </a:r>
          </a:p>
        </p:txBody>
      </p:sp>
      <p:sp>
        <p:nvSpPr>
          <p:cNvPr id="6" name="Text Placeholder 5"/>
          <p:cNvSpPr>
            <a:spLocks noGrp="1"/>
          </p:cNvSpPr>
          <p:nvPr>
            <p:ph type="body" idx="1"/>
          </p:nvPr>
        </p:nvSpPr>
        <p:spPr/>
        <p:txBody>
          <a:bodyPr/>
          <a:lstStyle/>
          <a:p>
            <a:r>
              <a:t>再生医学的临床应用</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https://d.book118.com/027126062065006030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17</vt:i4>
      </vt:variant>
    </vt:vector>
  </HeadingPairs>
  <TitlesOfParts>
    <vt:vector baseType="lpstr" size="31">
      <vt:lpstr>Arial</vt:lpstr>
      <vt:lpstr>Calibri</vt:lpstr>
      <vt:lpstr>黑体</vt:lpstr>
      <vt:lpstr>微软雅黑</vt:lpstr>
      <vt:lpstr>Wingdings</vt:lpstr>
      <vt:lpstr>Agency FB</vt:lpstr>
      <vt:lpstr>Adobe 宋体 Std L</vt:lpstr>
      <vt:lpstr>Franklin Gothic Book</vt:lpstr>
      <vt:lpstr>Tahoma</vt:lpstr>
      <vt:lpstr>Impact</vt:lpstr>
      <vt:lpstr>宋体</vt:lpstr>
      <vt:lpstr>仿宋_GB2312</vt:lpstr>
      <vt:lpstr>幼圆</vt:lpstr>
      <vt:lpstr>Office Theme</vt:lpstr>
      <vt:lpstr>PowerPoint Presentation</vt:lpstr>
      <vt:lpstr>PowerPoint Presentation</vt:lpstr>
      <vt:lpstr> 生物技术简介</vt:lpstr>
      <vt:lpstr> 生物技术简介</vt:lpstr>
      <vt:lpstr> 生物技术简介</vt:lpstr>
      <vt:lpstr> 生物技术简介</vt:lpstr>
      <vt:lpstr> 基因工程与药物生产</vt:lpstr>
      <vt:lpstr> 基因工程与药物生产</vt:lpstr>
      <vt:lpstr> 基因工程与药物生产</vt:lpstr>
      <vt:lpstr> 蛋白质工程与疗法</vt:lpstr>
      <vt:lpstr> 蛋白质工程与疗法</vt:lpstr>
      <vt:lpstr> 蛋白质工程与疗法</vt:lpstr>
      <vt:lpstr> 细胞疗法与再生医学</vt:lpstr>
      <vt:lpstr> 细胞疗法与再生医学</vt:lpstr>
      <vt:lpstr> 细胞疗法与再生医学</vt:lpstr>
      <vt:lpstr> 细胞疗法与再生医学</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2024-09-02T02:35:58.875</cp:lastPrinted>
  <dcterms:created xsi:type="dcterms:W3CDTF">2024-09-01T18:35:58Z</dcterms:created>
  <dcterms:modified xsi:type="dcterms:W3CDTF">2024-09-01T18:36:01Z</dcterms:modified>
</cp:coreProperties>
</file>