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9AC9E5D-1F1C-4BEF-9395-9F3E42BB0F7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EEF19-9894-492B-A140-CD33B4ED1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07C81-641F-47EF-B50F-12DF6B9B1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55F59-C40A-4880-A495-353221100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446C3-B6E9-47F9-9886-CF922F556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258379-31AA-47F9-BF2A-F2085C6E1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0C8EB-BF99-44A4-AE16-FCC789E1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93927-EA2C-4250-9EE5-AD0A0BC4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A1E33-3496-4A81-A26A-6920C94E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F1FCC-EE43-44F7-9B28-0EB382359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9A646-1A32-4A12-BC8C-23F07603B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873CB-F8CA-4094-A4A3-6BBF8CE49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55831C2-79C1-4737-98F5-00E19BB5F35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7492295-BB37-4566-819A-B9AA4F45370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3102616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微视频短剧的创作与传播方式研究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研究背景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微视频短剧的创作技巧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微视频短剧的传播方式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微视频短剧的影响力评估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微视频短剧的商业化运营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研究背景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微视频短剧的定义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微视频短剧是指在一分钟到十分钟之间的短视频剧集，通常以微信、抖音等平台为主要传播渠道。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微视频短剧的兴起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近年来，随着移动互联网的普及和人们对碎片化内容的需求增加，微视频短剧在传播和影响力方面逐渐崭露头角。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了解微视频短剧的创作方式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提升创作能力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促进微视频短剧产业的繁荣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产业发展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探讨微视频短剧的传播方式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传播效果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深入了解市场需求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实地调研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分析成功案例的关键因素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获取用户反馈和意见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问卷调查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市场趋势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吸引用户注意力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内容创作日益重要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抢占传播资源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平台竞争激烈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用户需求多样化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拓展影响力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品牌合作增多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角色塑造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鲜活立体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符合时代需求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视觉表现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画面精美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符合受众审美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传播渠道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选择适合平台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加强传播效果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成功案例分析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剧情设置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紧凑引人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情节扣人心弦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创作要点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在创作微视频短剧时，要注重故事性、情感共鸣以及传播效果，不断创新和尝试，才能赢得更多用户关注和认可。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微视频短剧的创作技巧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剧本创作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重要性不可忽视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简洁明了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引人入胜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情节紧凑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产生共鸣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吸引人的故事情节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拍摄技巧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视角选择要合适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镜头运用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提升视听体验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音效处理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对画面氛围有重要影响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光线控制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吸引观众共鸣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注重情感交流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突出高潮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创作重要环节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影响视听效果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决定作品成败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视频剪辑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提升视频节奏感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合理裁剪镜头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精准配乐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特效添加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在微视频短剧中，适当的特效可以增加趣味性和创意性，但使用过度可能会影响观众对作品的理解和接受程度。要谨慎使用特效，保持视频质量和整体效果。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创作要点总结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故事情节至关重要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剧本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节奏感把握关键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剪辑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技术要求高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拍摄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微视频短剧创作精要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微视频短剧的创作是一个综合性的过程，需要剧本、拍摄技巧、视频剪辑和特效添加等多方面的技能和经验。只有在这些方面都做到位，才能制作出高质量的作品，吸引更多观众，达到传播效果。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微视频短剧的传播方式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社交平台传播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利用微信朋友圈、公众号等平台传播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微信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借助抖音短视频平台的流量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抖音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在快手平台发布吸引人气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KOL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选择合适的意见领袖进行合作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合作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KOL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吸引更多目标受众关注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目标受众吸引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增加微视频短剧的曝光度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曝光度提升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内容推广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在各大平台发布原创内容，扩大传播范围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精准广告投放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利用广告平台进行精准投放，提高点击率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网络营销推广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SEO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通过优化关键词，提升微视频在搜索引擎的排名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https://d.book118.com/027131026165006054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微视频短剧的创作与传播方式研究</vt:lpstr>
      <vt:lpstr>目录</vt:lpstr>
      <vt:lpstr>第一章 研究背景</vt:lpstr>
      <vt:lpstr>微视频短剧的定义</vt:lpstr>
      <vt:lpstr> </vt:lpstr>
      <vt:lpstr>研究意义</vt:lpstr>
      <vt:lpstr>研究方法</vt:lpstr>
      <vt:lpstr>市场趋势</vt:lpstr>
      <vt:lpstr>成功案例分析</vt:lpstr>
      <vt:lpstr>创作要点</vt:lpstr>
      <vt:lpstr>第2章 微视频短剧的创作技巧</vt:lpstr>
      <vt:lpstr>剧本创作</vt:lpstr>
      <vt:lpstr>拍摄技巧</vt:lpstr>
      <vt:lpstr>视频剪辑</vt:lpstr>
      <vt:lpstr> </vt:lpstr>
      <vt:lpstr>创作要点总结</vt:lpstr>
      <vt:lpstr>微视频短剧创作精要</vt:lpstr>
      <vt:lpstr>第3章 微视频短剧的传播方式</vt:lpstr>
      <vt:lpstr>社交平台传播</vt:lpstr>
      <vt:lpstr>KOL合作推广</vt:lpstr>
      <vt:lpstr>网络营销推广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2024-09-29T10:05:37.120</cp:lastPrinted>
  <dcterms:created xsi:type="dcterms:W3CDTF">2024-09-29T02:05:37Z</dcterms:created>
  <dcterms:modified xsi:type="dcterms:W3CDTF">2024-09-29T02:05:39Z</dcterms:modified>
</cp:coreProperties>
</file>