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EB163-39D2-4CD2-ACD3-FC9BC896A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8AD30F-2497-49F6-8AEE-D3E8DBEE80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E75C5-4CCB-45DD-ABBE-22F403B6E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6C9504-DA71-4AE2-8D37-80DC9FC5D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AEA71E-1205-4EF3-A953-8F71CBD90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48C80D-83D2-48CF-A6B3-6C6C650A0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739CF1-C95F-4B0A-BDD6-2A1AE8468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7B684A-33C3-431E-9F0F-082FAB9769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B1DAA3-C25E-4DE3-8533-FA8AA44646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BCBB6-7AD6-4664-9828-394F3108A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59FDD-DA84-44B9-AA86-B362DCCEA0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713110516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自媒体创作者的创作心态与习惯养成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创作心态的养成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习惯的养成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创作心态与习惯的相互影响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自媒体创作者的成功案例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自媒体创作者的定义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自媒体创作者是指通过互联网平台自主创作和发布内容的人，这些内容可以是文字、图片、视频、音频等形式。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自媒体创作者通常具有创作热情和一定的专业知识，能够独立策划、创作和推广自己的作品。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个人自媒体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个人自媒体创作者是以个人名义进行创作的自媒体人，他们通常在某一领域具有专业知识和经验，能够提供有价值的内容。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团队自媒体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团队自媒体创作者是由多人组成的创作团队，他们可以分工合作，共同策划、创作和推广内容。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企业自媒体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企业自媒体创作者是企业内部的自媒体人，他们负责宣传企业文化、产品和服务，提高企业知名度和品牌价值。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自媒体创作者的分类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随着自媒体的不断发展，越来越多的专业人士加入自媒体行业，他们能够提供更专业、更有价值的内容。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自媒体创作者在内容创作上越来越注重多元化，不仅限于某一领域或主题，能够吸引更多不同类型的读者。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自媒体创作者越来越注重与读者的互动和交流，通过社交媒体等平台与读者建立联系，增强用户粘性和忠诚度。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自媒体创作者的发展趋势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创作心态的养成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关注身边的人和事，从日常生活中的点滴中找到创作灵感，保持对世界的好奇心和敏感度。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寻找创作灵感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不断学习新知识，提升自己的综合素质，以保持创作的活力和新鲜感。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持续学习与提升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保持热情与兴趣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借鉴与启发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关注优秀作品和同行，从中汲取灵感和启示，激发创新思维。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勇于尝试与创新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自媒体创作者应勇于尝试新的创作形式、内容和风格，不断突破自我，追求创新。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独立思考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在创作过程中保持独立思考，不盲目跟风，发掘独特的观点和见解。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培养创新思维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面对创作障碍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自媒体创作者在创作过程中难免会遇到各种困难和障碍，如灵感枯竭、创作瓶颈等。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调整心态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遇到障碍时，保持积极乐观的心态，相信自己能够克服困难。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与同行交流、寻求专业指导或参加培训课程等途径，寻求帮助和支持。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克服创作障碍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333" r="1033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虚心接受批评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自媒体创作者应虚心接受批评和建议，从中吸取教训和改进方向。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理性分析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对于批评和建议，要理性分析，辨别其中的合理性和可行性。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改进与提高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根据批评和建议，积极改进自己的创作方式和内容，不断提高创作水平。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接受批评与建议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习惯的养成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自媒体创作者需要保持一定的创作频率，定期更新内容，以保持与粉丝的互动和吸引新的关注者。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定期创作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建立规律的创作计划，有助于创作者保持创作的稳定性和持续性，提高作品质量。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规律性创作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即使在创作灵感不足或遇到困难时，也要坚持创作，通过实践积累经验。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坚持创作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7676036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定期创作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素材整理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将收集的素材进行分类整理，建立有序的素材库，方便随时调用。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素材更新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随着时间推移，及时更新素材库，保证素材的新鲜度和适用性。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素材收集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自媒体创作者需要随时收集与主题相关的素材，包括文字、图片、视频等，以备不时之需。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1947" r="11947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素材积累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https://d.book118.com/027131105166006043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2024-09-18T01:21:53.484</cp:lastPrinted>
  <dcterms:created xsi:type="dcterms:W3CDTF">2024-09-17T17:21:53Z</dcterms:created>
  <dcterms:modified xsi:type="dcterms:W3CDTF">2024-09-17T17:21:55Z</dcterms:modified>
</cp:coreProperties>
</file>