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4BA5E-3DE1-4AC5-AD79-15E36FDE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92E11-DFAE-4AE0-9FCB-01C0C933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A6088-4F50-4FEF-80CE-188C8052F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B9C9D-E56D-436A-A321-6C978D14A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C4155-3DCD-407B-A42B-24505FF7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CCB582-EE4C-4A0D-A32C-F0A68935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8B3CE-A67C-423A-9983-0C1124B3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2B195-A802-48EA-AAD9-40E2845A1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9E461-DECB-4C0A-8312-18B14B156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6B2D4-684B-4EA9-8BFA-86FEE1FAD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42CE-757C-4392-882F-533B21E35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2006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豆浆产品项目商业计划书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80087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7187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营销策略与销售计划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项目实施计划与进度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团队组成与公司介绍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附录与附件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介绍项目的背景信息，包括市场趋势、技术发展、客户需求等。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分析项目的重要性、市场机会和竞争优势。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简要介绍项目的目标、主要内容和实施计划。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强调项目的创新性、独特性和可行性。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明确项目的主要目标，包括短期和长期目标。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阐述项目完成后希望达成的愿景和影响。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豆浆作为一种传统饮品，在中国有着悠久的历史和文化背景。近年来，随着健康饮食理念的普及，豆浆市场需求呈现出持续增长的趋势。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豆浆市场目前呈现出多样化、品质化、便捷化的特点。从传统的家庭自制到各类品牌连锁店，豆浆产品不断创新，满足了不同消费者的需求。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随着健康意识的提高，消费者对豆浆的品质和口感要求也越来越高，因此，高品质、口感醇厚的豆浆产品具有较大的市场潜力。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22" b="80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豆浆市场现状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以年轻家庭、上班族和学生为主要消费群体，覆盖各年龄段消费者。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口感好、营养价值高、方便携带和食用。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注重健康饮食、有一定的消费能力，对传统文化有一定认知度。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消费者群体特点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竞争对手类型：家庭作坊式豆浆店、连锁品牌豆浆店、其他饮品店。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竞争对手产品特点：家庭作坊式豆浆店以传统手工制作为主，口感因人而异；连锁品牌豆浆店标准化生产，品质稳定，口感多样。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竞争对手营销策略：优惠券、会员制度、网络营销等。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分析总结：在竞争对手方面，家庭作坊式豆浆店具有独特的手工制作特点，而连锁品牌豆浆店则以品质和品牌优势为主。在营销策略上，竞争对手主要采用传统的优惠券和会员制度，而网络营销则是新兴的宣传渠道。针对这些情况，我们将以手工制作、高品质、独特口感为产品特点，采用线上、线下多渠道宣传方式，提高品牌知名度和美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73" r="169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82" b="1448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我们选用的豆浆豆来自有机农场，确保原料的健康与新鲜。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我们采用先进的磨豆技术，保留豆浆原有的营养成分。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我们的豆浆口感醇厚，略带甜味，深受消费者喜爱。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我们的产品不添加任何化学物质，确保产品的纯净与安全。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高品质原料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精细加工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独特口感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无添加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根据产品的单位成本和期望的利润率，确定产品的销售价格。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市场比较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参考市场上同类型产品的价格水平，以确定我们的产品定价。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价值定价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根据产品提供的价值来定价，而不是仅仅根据成本。我们相信我们的豆浆产品具有很高的营养价值，因此我们的价格应该反映出这种价值。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375" r="243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利用社交媒体平台进行广告推广，例如在微信、微博和抖音上进行广告投放。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与超市和便利店合作，将我们的豆浆产品放在他们的货架上销售，同时也可以进行联合营销活动。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鼓励满意的消费者分享他们的购买体验，以吸引更多的潜在客户。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举办线上活动，例如豆浆制作比赛或健康饮食研讨会，以增加品牌知名度。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产品与服务推广计划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营销策略与销售计划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将豆浆产品定位为健康饮品，满足消费者对健康饮食的需求。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50" r="2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强调豆浆产品的营养价值、口感和品质，突出产品差异化特点。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根据产品定位和成本，制定合理的价格策略，确保产品具有竞争力。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利用社交媒体、网络广告、电视广告等多种渠道进行宣传。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制作具有吸引力的广告语和图像，突出豆浆产品的营养价值和口感。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广告预算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根据广告渠道和内容，制定合理的广告预算，确保广告投放效果。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广告宣传计划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通过电商平台、实体店、超市等多种渠道进行销售。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与餐饮企业、健身房等合作，推广豆浆产品，拓展销售渠道。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针对不同销售渠道和合作伙伴，制定相应的销售策略，提高产品销售量。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销售渠道与合作伙伴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项目实施计划与进度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https://d.book118.com/027132006012006031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2024-09-03T01:09:36.558</cp:lastPrinted>
  <dcterms:created xsi:type="dcterms:W3CDTF">2024-09-02T17:09:36Z</dcterms:created>
  <dcterms:modified xsi:type="dcterms:W3CDTF">2024-09-02T17:09:38Z</dcterms:modified>
</cp:coreProperties>
</file>