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37E5E-5668-4CCA-B86D-E7A71FBAC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9294-B63E-425C-91BF-BE0CDBD2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AB17E-B697-47FD-AB4F-F61B4F641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12131-12C9-4ED5-BD86-E16A121E1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D4A40-AACE-44F3-AEFA-BB52B568C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2C338-E1C4-4B2C-A152-5557E5D07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3A72D-4FFF-4A39-80B0-C5AC7658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F1C3C-4E7C-4522-8401-6D853842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DD01C-2533-46C0-B98D-8792775C0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61B3D-A874-454B-878C-B9D8BE2A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87154-4801-4FDB-970C-5BE990664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2033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电影行业现状分析报告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电影行业市场结构分析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电影行业市场动态分析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本报告旨在分析电影行业的现状，探讨行业的发展趋势、市场机会和挑战，为投资者、从业者和研究机构提供有价值的参考信息。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生活水平的提高，电影行业逐渐成为人们娱乐生活中不可或缺的一部分。然而，在行业快速发展的同时，也面临着诸多问题和挑战。通过对行业现状的深入分析，我们可以更好地了解市场动态和发展方向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本报告涵盖了全球电影行业的各个方面，包括市场规模、产业链结构、市场竞争、技术创新等。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文献资料调研、市场数据分析、专家访谈等多种方法，以确保报告的客观性和准确性。其中，重点分析了近几年的市场数据，探讨了行业的发展趋势和变化因素。此外，还对一些成功的案例进行了深入剖析，总结了其成功的经验和启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4750" r="2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电影行业是指与电影制作、发行、放映等环节相关的产业。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电影行业包括电影制作、发行、放映、衍生品开发等多个领域。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电影行业的定义和分类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8375" r="8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随着数字化技术的普及，电影行业逐渐向数字化转型。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电影行业起源于19世纪末，经历了从无声电影到有声电影的转变。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黄金时代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20世纪中叶，电影行业迎来了黄金时代，众多经典作品涌现。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全球电影市场规模庞大，包括票房收入、发行收入、衍生品收入等多个方面。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随着全球经济的发展和消费者对文化娱乐的需求增加，电影行业市场规模将持续增长。同时，数字化技术的发展也将为电影行业带来新的增长点。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电影行业的市场规模和增长趋势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电影行业市场结构分析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负责电影的发行和宣传推广，直接影响电影的票房表现。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发行与营销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影院放映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衍生品开发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包括电影周边产品、主题公园等，是电影产业的重要收入来源。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包括电影剧本创作、电影拍摄等环节，是电影产业的核心环节。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将电影呈现给观众，是电影产业的重要环节。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5" name="Freeform 5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8" name="Freeform 8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11" name="Freeform 11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国内大型电影公司如华谊兄弟、光线传媒等在电影制作、发行和营销方面具有较强实力，主导市场格局。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大型电影公司主导市场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中小电影公司数量众多，但市场份额较小，竞争激烈。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中小电影公司竞争激烈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近年来，互联网企业如腾讯、阿里巴巴等跨界进入电影行业，对传统电影公司构成一定挑战。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互联网企业跨界进入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https://d.book118.com/027132033023006044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2024-09-18T08:10:01.128</cp:lastPrinted>
  <dcterms:created xsi:type="dcterms:W3CDTF">2024-09-18T00:10:01Z</dcterms:created>
  <dcterms:modified xsi:type="dcterms:W3CDTF">2024-09-18T00:10:02Z</dcterms:modified>
</cp:coreProperties>
</file>