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89F6E2-FF20-4426-8B27-A76DAF4AB0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D31E01-5A5D-445D-A5B2-BC155689EB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53222B-4918-499D-AAA6-D133D76C4F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881A13-4E2B-4987-959F-6F2097C59D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C055D9A-046A-4F80-A5CE-FCC314F4F2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C1D75C6-78F4-4AE4-890B-8F3A8A6DC7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A56B108-0499-4F8C-805C-4534E787A5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125D17-18A3-48D2-8AAB-93C121FC97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3D1812-4692-4607-9A42-8906F1AD81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D57A2D-7230-4AA9-B627-FE11A87D40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A51E43-E6F9-4C23-AB7A-446AFB47D2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7134000005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道路桥梁施工仿真软件产品简介道桥仿真软件课件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道路桥梁施工仿真技术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软件功能与操作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道桥仿真软件在课件制作中应用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软件性能评估与测试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产品概述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道路桥梁建设需求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随着交通基础设施建设的快速发展，道路桥梁施工仿真软件在规划、设计、施工及运维等阶段发挥着越来越重要的作用。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提高施工效率与质量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通过仿真技术，可以在施工前预测和解决潜在问题，优化施工方案，从而提高施工效率和质量。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降低施工风险与成本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仿真软件可以帮助识别施工过程中的风险点，减少返工和浪费，降低施工成本。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软件背景及意义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随着交通基础设施建设的持续投入，道路桥梁施工仿真软件市场规模不断扩大。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客户群体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主要包括道路桥梁设计单位、施工单位、监理单位及业主单位等。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竞争态势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目前市场上存在多家道路桥梁施工仿真软件提供商，竞争激烈，但各产品功能和定位存在一定差异。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易于使用的操作界面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采用直观的操作界面和人性化的操作流程，降低用户使用难度。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强大的数据分析能力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提供丰富的数据分析工具，帮助用户深入挖掘仿真数据，优化施工方案。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灵活的定制化功能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支持根据用户需求进行定制化开发，满足不同项目的特殊需求。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产品定位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专注于道路桥梁施工阶段的仿真模拟，提供全面的施工解决方案。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高度逼真的仿真效果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采用先进的仿真算法和图形技术，实现施工过程的高度逼真模拟。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产品定位与特点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道路桥梁施工仿真技术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多领域协同仿真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结合土木工程、计算机科学、力学等多个学科领域的知识，实现道路桥梁施工全过程的综合性仿真。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数据驱动与模型驱动相结合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利用实际施工数据和经验，构建仿真模型，并通过不断迭代优化模型参数，提高仿真精度和效率。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基于物理引擎的仿真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利用物理引擎模拟道路桥梁施工过程中的力学行为，包括材料属性、结构响应和施工工艺等方面的模拟。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施工仿真技术原理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施工方案设计与建模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根据实际工程需求，设计施工方案并建立相应的三维模型，包括道路、桥梁、隧道等结构物的几何形状、材料属性和施工工艺等信息。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施工过程模拟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在仿真软件中设置施工步骤和时间节点，模拟道路桥梁从基础施工到结构成型的全过程，包括土方开挖、基础施工、钢筋绑扎、模板支设、混凝土浇筑等关键环节的模拟。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结果分析与优化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根据仿真结果，分析施工过程中可能出现的问题和风险，提出优化措施和改进方案，指导实际施工。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道路桥梁施工仿真流程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036" r="12036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利用高性能计算机集群进行大规模并行计算，提高仿真计算速度和精度。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高性能计算技术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有限元分析算法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施工过程优化算法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虚拟现实技术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采用有限元方法对道路桥梁结构进行力学分析，计算结构应力和变形等关键参数。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运用智能优化算法对施工过程进行自动优化，寻找最优施工方案和工艺参数组合。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结合虚拟现实技术，实现道路桥梁施工仿真的可视化展示和交互式操作，提高用户体验和沉浸感。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关键技术与算法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软件功能与操作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提供丰富的道路桥梁组件库，支持用户快速建立精确的道路桥梁三维模型。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道路桥梁建模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能够模拟道路桥梁施工的各个阶段，包括基础施工、上部结构施工等。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施工过程模拟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自动检测模型中的碰撞并进行优化，提高施工效率和安全性。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碰撞检测与优化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根据模型自动计算工程量，并提供成本估算功能。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工程量统计与成本估算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软件功能介绍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采用简洁直观的操作界面，降低用户学习难度。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直观友好的界面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支持鼠标、键盘等多种交互方式，提高用户操作效率。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灵活的交互方式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在操作过程中提供实时反馈和提示，帮助用户更好地理解和掌握软件功能。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实时反馈与提示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操作界面与交互设计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https://d.book118.com/027134000005006035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2024-09-09T05:53:26.101</cp:lastPrinted>
  <dcterms:created xsi:type="dcterms:W3CDTF">2024-09-08T21:53:26Z</dcterms:created>
  <dcterms:modified xsi:type="dcterms:W3CDTF">2024-09-08T21:53:28Z</dcterms:modified>
</cp:coreProperties>
</file>