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4CD80-5AB9-4C62-92F6-BCDD11D07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43151-EC19-40CC-B6C0-798760B82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F38A06-DCBB-4DB2-B3D2-DC029CA4A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FF158D-1128-4064-970F-982A75811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75A7AA-826D-4FA3-A966-CB24071F7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58F1FD-B0FD-49C9-AB2F-44A8B971C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84C328-6119-4ACE-9B02-001558659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A05183-718D-4762-97A7-EEE5E762E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5D5E2E-E930-450D-B179-DD561D58A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AF14C-F889-469E-A15F-31C178918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7356D-212B-4EE3-8464-926846942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3411310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健康之源满足孕妇与乳母的营养需求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产品背景与定位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孕妇与乳母关键营养素介绍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健康之源产品配方设计原则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健康之源产品系列展示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健康之源产品优势分析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市场营销策略及推广计划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产品背景与定位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健康之源作为一家专注于健康产业的公司，拥有多年的研发和生产经验，致力于为消费者提供高品质的健康产品。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品牌历史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健康之源秉承“健康、安全、有效”的理念，注重产品的科学性、安全性和有效性，以满足不同消费者的健康需求。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品牌理念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167" r="16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健康之源在产品研发、生产、销售等方面拥有专业的团队和先进的设备，能够确保产品的品质和效果。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品牌优势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健康之源品牌介绍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乳母营养需求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乳母在哺乳期间需要增加能量、蛋白质、钙、维生素等营养素的摄入，以维持自身健康和乳汁的质量。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孕妇营养需求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孕妇在怀孕期间需要额外的营养支持，包括蛋白质、叶酸、铁、钙等，以满足胎儿的生长发育需求。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特殊营养需求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孕妇和乳母还需要一些特殊的营养素，如DHA、膳食纤维等，以促进胎儿和婴儿的智力和肠道健康。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孕妇与乳母营养需求特点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08" r="328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针对孕妇和乳母特殊的营养需求，健康之源研发了专门针对这一人群的营养产品，旨在帮助她们获得全面、均衡的营养支持。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研发初衷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目标市场为准备怀孕、已怀孕以及正在哺乳的女性消费者，她们注重自身和宝宝的健康，追求高品质、安全有效的营养产品。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产品研发初衷及目标市场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市场上存在众多孕妇和乳母营养产品品牌，竞争激烈。主要竞争对手包括国内外知名的保健品品牌和母婴用品品牌。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健康之源通过独特的产品配方、科学的生产工艺和严格的质量控制来区别于竞争对手。同时，注重品牌宣传和推广，提高消费者对健康之源品牌的认知度和忠诚度。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竞争对手分析与差异化策略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孕妇与乳母关键营养素介绍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蛋白质是构成人体组织的基本物质，对于孕妇和乳母来说，蛋白质的摄入对维持自身健康和胎儿发育至关重要。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孕妇和乳母对蛋白质的需求量相对较高，应保证每天摄入足够的优质蛋白质，如鱼、肉、蛋、奶等。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在补充蛋白质时，应注意选择低脂肪、低盐的食品，避免过多摄入动物性脂肪和胆固醇。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在选择食用油时，应选择富含不饱和脂肪酸的植物油，如橄榄油、花生油等。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脂肪是人体必需的营养素之一，对于孕妇和乳母来说，适量的脂肪摄入可以提供能量、维持体温、保护内脏器官等。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孕妇和乳母每天需要摄入适量的脂肪，但应避免过多摄入饱和脂肪酸和反式脂肪酸，以免影响健康。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脂肪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碳水化合物是人体主要的能量来源，对于孕妇和乳母来说，适量的碳水化合物摄入可以保证身体正常运转和胎儿发育。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孕妇和乳母每天应摄入足够的碳水化合物，但应避免过多摄入精制糖和高糖食品，以免引发血糖波动和肥胖等问题。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在选择主食时，应粗细搭配，适当多吃富含膳食纤维的全谷类、薯类等食物。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碳水化合物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孕妇和乳母对维生素和矿物质的需求量相对较高，应保证每天摄入足够的多种维生素和矿物质，如叶酸、铁、钙等。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在补充维生素和矿物质时，应遵循医嘱或营养师建议，避免过量摄入或缺乏。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维生素和矿物质是人体必需的微量营养素，对于孕妇和乳母来说，这些营养素的摄入对维持身体健康和胎儿发育至关重要。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维生素和矿物质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膳食纤维有助于促进肠道蠕动、缓解便秘、降低血糖和血脂等；水是人体不可或缺的组成部分，对于孕妇和乳母来说，保持充足的水分摄入有助于维持身体正常代谢和排毒。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孕妇和乳母每天应摄入适量的膳食纤维和充足的水分，以满足身体需求和促进健康。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在增加膳食纤维摄入时，应注意逐渐增加，避免一次性摄入过多导致胃肠不适；在选择饮用水时，应选择清洁卫生的饮用水，避免摄入被污染的水。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膳食纤维及水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健康之源产品配方设计原则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如中国居民膳食指南、美国医学研究所（IOM）等发布的孕期和哺乳期营养摄入推荐。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参照国际和国内权威营养学建议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关注孕妇与乳母营养领域的最新研究，将科研成果应用于产品配方设计。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引入最新科研成果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根据不同阶段孕妇和乳母的营养需求，提供针对性的营养补充方案。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定制化营养方案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科学性原则：基于最新营养学研究成果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选用来自可靠供应商的优质原料，确保原料的安全性和稳定性。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优质原料选择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083" r="8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严格质量控制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无添加原则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采用国际先进的质量管理体系，对原料、生产过程和成品进行严格的质量把控。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避免使用不必要的添加剂，确保产品的纯净度和安全性。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安全性原则：严格把控原料来源和质量标准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根据孕期和哺乳期的不同阶段，提供针对性的营养补充产品，满足孕妇和乳母的实际需求。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分阶段营养补充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采用便携式包装设计，方便孕妇和乳母随时随地补充营养。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便携包装设计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选用易于消化吸收的营养素形式，减轻孕妇和乳母的消化负担。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易于消化吸收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实用性原则：满足不同阶段孕妇和乳母需求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https://d.book118.com/027134113101006042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2024-09-15T18:53:38.130</cp:lastPrinted>
  <dcterms:created xsi:type="dcterms:W3CDTF">2024-09-15T10:53:38Z</dcterms:created>
  <dcterms:modified xsi:type="dcterms:W3CDTF">2024-09-15T10:53:40Z</dcterms:modified>
</cp:coreProperties>
</file>