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7078D-0B7E-4D9F-B539-A4F3683C4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4FFF4-F150-4802-B471-C6C1FD060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BA69F-19C0-49ED-8AC8-62479B520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46F68-69E1-4FF1-B554-97494758C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222E09-3CA7-4D9D-AC49-3D12DA78E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6117A-ADF4-4219-8366-BB9BF8CC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140B7-2A2D-4D0E-B997-8BFE7E7EB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4B61C-97B7-4DD2-934D-EAE99A9E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A5D26-B3BA-49B5-9D0A-D9E6F863E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AFE62-6960-4A59-8C2F-986268510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DDB4C-4BBB-48B8-85F8-B06C75DEA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4123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营销实务实训报告总结与反思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营销实务操作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实训成果与反思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掌握营销实务的基本技能和流程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提高团队协作和沟通能力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培养解决实际问题的能力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产品策划与定位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促销活动策划与执行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方案设计与制定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营销实务操作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市场调研是营销实务操作的基础，通过收集和分析市场数据，了解目标市场的需求、竞争态势和消费者行为，为后续的策划和策略制定提供依据。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核心步骤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基于市场调研的结果，明确产品的定位和特点，进行产品策划，包括产品概念、功能、包装、定价等方面，以满足目标市场的需求。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产品定位与策划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策略导向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根据产品定位和策划，制定相应的营销策略，包括渠道策略、促销策略、品牌策略等，以实现产品的市场推广和销售目标。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营销执行是将策划和策略转化为实际行动的过程，包括广告投放、渠道拓展、促销活动等。同时需要建立监控机制，及时收集和分析数据，评估营销效果，调整策略以实现最佳效果。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市场调研与分析的反思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在实训中，我们发现市场调研与分析是至关重要的环节，它决定了后续策划和策略的针对性和有效性。我们需要更加注重数据收集的准确性和分析的深入性。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产品定位与策划的反思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在实训中，我们发现产品定位与策划需要更加细致和精准，要充分考虑目标市场的需求和竞争态势，避免盲目跟风和随意定位。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https://d.book118.com/027134123021006043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2024-09-16T19:43:10.730</cp:lastPrinted>
  <dcterms:created xsi:type="dcterms:W3CDTF">2024-09-16T11:43:10Z</dcterms:created>
  <dcterms:modified xsi:type="dcterms:W3CDTF">2024-09-16T11:43:12Z</dcterms:modified>
</cp:coreProperties>
</file>